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258" r:id="rId3"/>
    <p:sldId id="260" r:id="rId4"/>
    <p:sldId id="259" r:id="rId5"/>
    <p:sldId id="266" r:id="rId6"/>
    <p:sldId id="274" r:id="rId7"/>
    <p:sldId id="300" r:id="rId8"/>
    <p:sldId id="263" r:id="rId9"/>
    <p:sldId id="269" r:id="rId10"/>
    <p:sldId id="268" r:id="rId11"/>
    <p:sldId id="301" r:id="rId12"/>
    <p:sldId id="271" r:id="rId13"/>
    <p:sldId id="302" r:id="rId14"/>
    <p:sldId id="305" r:id="rId15"/>
    <p:sldId id="303" r:id="rId16"/>
    <p:sldId id="299" r:id="rId17"/>
    <p:sldId id="297" r:id="rId18"/>
    <p:sldId id="298" r:id="rId19"/>
    <p:sldId id="296" r:id="rId20"/>
    <p:sldId id="295" r:id="rId21"/>
    <p:sldId id="294" r:id="rId22"/>
    <p:sldId id="292" r:id="rId23"/>
    <p:sldId id="291" r:id="rId24"/>
    <p:sldId id="304" r:id="rId25"/>
    <p:sldId id="289" r:id="rId26"/>
    <p:sldId id="288" r:id="rId27"/>
    <p:sldId id="273" r:id="rId28"/>
    <p:sldId id="262" r:id="rId29"/>
  </p:sldIdLst>
  <p:sldSz cx="12192000" cy="6858000"/>
  <p:notesSz cx="9929813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3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Objects="1">
      <p:cViewPr varScale="1">
        <p:scale>
          <a:sx n="77" d="100"/>
          <a:sy n="77" d="100"/>
        </p:scale>
        <p:origin x="822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AACF2-9A35-490A-A626-F63F062CE300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56152-CCE5-4A11-BFDA-8908E8881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26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42:50.2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21096 12171 0,'35'0'125,"-17"0"-110,0 0-15,17 17 16,-17-17-16,34 18 16,-34 0-1,17-18-15,18 35 16,0-35 15,-17 0-15,16 18-1,-16-18 1,-1 0 0,0 17-1,1-17 1,16 0-1,1 0 1,-17 18 0,-1-18-16,-17 0 15,-1 0-15,1 0 16,0 0 0,-1 0-16,18 0 15,-17 0 1,17 0-1,36 0 1,-36 0-16,-17 0 16,35-18-1,-18 1 1,18 17 0,-35 0-16,34 0 15,-34 0-15,0 0 16,35 0-1,-18 0 1,18 0 0,-36 0-1,1 0 1,35 0 0,-18 0-1,1-18 16,-19 18-15,1 0 47,0-18-48,-1 18 1,1 0-16,52 0 15,-52 0 1,0 0-16,35 0 16,-18-17-1,-18 17 1,1 0 15,0 0 0,-1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4:26:15.1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3316 9772 0,'18'0'63,"-1"0"-63,19 0 16,-1 0-1,-17 0-15,-1-18 16,1 18-16,-1 0 15,1 0 1,35 0 0,-35 0-16,17-17 15,-17 17 1,17 0 0,-17 0-1,-1 0 16,1 0-15,-1 0 0,19 0-1,-19 0 1,19 0 0,-19 0-1,1 0 1,0 0-1,-1 0 1,1 0 0,-1 0-1,1 0 1,0 0 15,-1 0-15,1 0-1,0 0 1,-1 0 0,1 0-1,0 0 1,-1 0 15,1 0-31,0 0 16,-1 0-1,1 0 1,-1 0 31,1 0-31,0 0-1,-1 0 63,1 0-46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4:26:18.3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3634 11606 0,'17'0'16,"1"0"15,0 0-15,-1 0-1,1 0-15,-1 0 16,1 0-16,17 0 15,-17-17 1,0 17 0,17 0-1,-17 0 1,-1 0 0,18 0-1,-17 0 1,-18-18-1,18 18 1,-1 0-16,1 0 31,0 0 1,-1 0-17,1 0 16,0 0-15,-1 0 31,1 0-16,-18-18-15,18 18-16,-1 0 31,1 0-15,-1 0-1,1 0 32,0 0-31,-1 0 171,1 0-155,0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4:26:22.6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6209 8872 0,'18'0'156,"-1"0"-156,1 0 16,-1 18-1,1-18 1,0 0 0,-1 0-1,1 0 1,0 0 0,-1 0 15,1 0-16,0 18 17,-1-18 61,1 0-77,-1 0 0,1 0 31,0 0-32,-18 17 1,17-17 15,1 0-15,0 0-1,-1 0 126,-17 18-125,18-18 15,0 0 16,-1 0-16,1 0 0,-18 18-31,18-18 78,-1 0-46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09.7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5486 4868 0,'17'19'125,"1"-19"-109,17 19-16,-17-19 15,35 19 1,-18 0 0,0-19-1,-17 0 1,0 0-1,-1 0 1,1 0 0,17 18-1,-17-18 1,-1 0 0,19 0-1,-1 0 16,-17 0-15,17 0 0,-17 0-1,17 0 1,-18 0 0,19 0-1,-19 0-15,19 0 16,17 0-1,-18 0 1,-17 0 0,-1 0-1,1 0 1,-1 0 0,1 0-1,0 0 16,-1 0-15,1 0 0,0 0-1,-1 0 1,-17-18 0,18 18-1,0 0 1,-1 0-1,1 0 1,-1 0 0,1 0-1,0 0 17,-1 0-17,1 0 1,0 0-1,-1 0 17,1 0-1,0 0-15,-1 0-1,1 0 1,0 0 15,-1 0-15,1 0-16,-1 0 15,1 0 1,0 0 0,-1 0-1,1 0 1,0 0 15,-1 0-15,19 0-1,-19 0 1,1 0 0,-1 0 46,1 0-46,0 0 15,-1 0 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16.7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5556 5662 0,'18'0'172,"0"0"-172,-1 0 16,1 0-16,17 19 16,18-19-1,-35 0 16,35 0-15,-1 18 0,-34-18-1,0 0 1,-1 0 921,1 0-921,17 0-16,-17 0 16,0 0-1,-1 0 17,1 0-17,-1 19-15,1-19 16,17 0-16,1 0 15,-19 0-15,1 0 16,17 0-16,-17 0 16,0 0-1,-1 0 142,1 0-157,17 0 15,-17-19 1,-1 19-16,1 0 0,0 0 15,-1 0-15,19 0 16,-19 0-16,1 0 16,-1 0-16,19 0 15,-19-18 1,1 18-16,17 0 0,-17 0 16,0 0-16,-1 0 15,19 0-15,-19 0 16,1 0-16,17 0 15,-17 0-15,-1 0 16,19 0-16,-19 0 125,1 0-109,0 0-1,-1 0 1,1 0-16,-1 0 16,1 0-16,0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19.5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12435 5609 0,'18'0'125,"0"0"-125,17 0 15,-17 0 1,-1 0 0,1 19-1,0-19 17,-1 0-1,1 0-16,-1 0 1,1 0 0,0 0 46,-1 0-62,1 0 16,17 18-1,-17-18 1,0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21.0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13212 5662 0,'17'0'125,"1"0"-110,-1 0 1,19 0-16,-19 0 15,1 0 1,35 19 0,0-19-1,-18 0 1,53 0 0,-35 18-1,-35-18-15,70 19 31,-53 0-31,1-19 16,34 18 0,-52-18-1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22.3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14270 5610 0,'0'-18'78,"35"18"-62,-17 0-16,-1 0 15,54 0 1,-18 0 0,-18 0-1,-17 0 1,-1 0 78,1 0-94,0 0 15,-1 0 63,1 0-62,0 0 62,-1 0-62,1 18 62,0-18 62,17 0-93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23.8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15222 5609 0,'-17'0'62,"70"19"-46,0-19 0,-36 18-16,36-18 15,0 0 1,0 0 15,-18 0-15,-17 0-16,35 0 15,-36 0-15,1 0 16,0 0 15,-1 0-31,1 0 16,0 0 249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25.1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16210 5592 0,'18'0'109,"-1"0"-93,1 18-1,0-18-15,52 19 16,1-19 0,-36 0-1,18 0 16,-35 0-31,17 0 16,-17 0-16,17 0 0,18 0 16,70 37-1,-52-37 1,-54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42:51.9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21149 12100 0,'18'0'78,"-1"0"-63,36 0-15,88-17 16,36-1 0,-71 0-1,-54 18 1,-34 0-1,0 0-15,-1 0 0,19 0 16,-1 0 0,18 0-1,-35 0-15,-1 0 16,18 0-16,-17 0 16,0 0-16,-1 0 15,1 0 1,0 0-1,-1 0-15,19 0 16,16 0 0,-16 0-1,17 0 1,-18 18 0,0-18-1,-17 0 1,35 0-16,-36 0 15,19 0 1,34 0 0,-17 0-1,0 0 1,-18 0 0,-17 0-16,0 0 31,-1 0-16,71 0 1,-35 0 0,0 0-1,-35 0 1,0 0 109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30.9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12330 9631 0,'17'0'0,"1"0"32,-1 0-32,1 0 15,0 0 1,-1 0 0,19 0-1,34 18 16,-17-18-15,-18 0-16,1 0 16,-19 0-1,1 0 17,0 0-17,-1 0 1,19 0-1,-1 0 1,-18 0 172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33.5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14288 9543 0,'17'0'62,"-17"18"-62,53-18 16,18 0 0,17 0-1,-53 0 1,0 0-1,-17 0 1,0 0 0,-1 0 31,-17 19 140,18-19-171,0 0 46,-1 0-31,18 0-15,-17 18-16,0-18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35.4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16122 9580 0,'35'0'94,"-17"0"-78,35-18-1,-18 18 1,-17 0-16,35 0 16,-36 0-16,1 0 15,17 0 1,18 0-1,-35 0 1,17 0 0,0 0-1,1 0 1,-19 0 0,1 0 15,-1 0-16,1 0 1,0 0 0,17 0-1,-17 0 1,-1 0 0,1 0 15,0 0-31,-18-19 15,17 19 1,1 0 0,17 0-1,-35-18 1,18 18 140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37.8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5609 9668 0,'35'0'94,"1"0"-78,-19-19-16,1 19 15,17 0 1,1 0 0,34 0-1,-17 0 1,-18 0-1,18 0 1,-18 0 0,18-18-1,-35 18 1,35 0 0,-35 0-1,-1 0 16,1 0-15,0 0 0,-1 0-1,18 0 1,1 0 0,-19 0-1,1 0 32,17 0-31,-17 0-1,0 0 17,-1 0 14,1 0-30,-1 0 0,1 0-1,17 0 1,-17 0 15,0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39.7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12312 4939 0,'18'0'125,"-18"19"-110,17-19-15,1 18 16,35 1 15,-18-1-15,0-18-1,1 19-15,-19 0 16,1-19-16,0 0 16,17 0 15,-18 0-16,19 0-15,-1 0 16,-17 18 0,-1-18-1,1 0 142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41.3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13441 4905 0,'17'0'78,"1"-19"-62,0 19-16,17 0 16,-17 0-1,17 0 1,18 0-1,0 0 1,-36 0 0,-17 19 15,18-19-31,0 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42.7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15222 4869 0,'18'-18'78,"0"18"-62,-1 0-16,19 0 16,-1 0-1,18 0 1,-18 0 0,-17 0-1,-1 0 32,1 0-31,17 0-1,1 0 1,-19 0 0,1 0-1,-1 0 32,-17 18-47,18-18 16,0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44.8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16298 4870 0,'18'0'93,"0"0"-77,-1-18-16,19 18 16,-19 0-1,18-19 1,1 19-16,-19 0 15,36 0 1,-17 0 0,16 0-1,-16 0 1,-19 0-16,19 0 16,-19 0 62,1 0-47,0 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47.9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12241 4427 0,'18'0'78,"0"0"-63,-1 19-15,19-19 16,-1 37 0,18-37-1,-18 19 1,0-19-1,18 18 1,0-18 0,-35 0-16,-1 0 15,19 0 1,-19 0-16,1 0 16,0 0-1,17 0 16,-17 0-15,-1 0-16,1 0 16,-1 0-16,19 0 15,-19 0 1,19 0 0,-1 0-1,-17-18-15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48.9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13423 4427 0,'18'0'62,"-1"0"-46,19 0-16,-19 0 16,36 0-1,-17 0 1,-19 19 15,36 0-15,-18-19-1,-17 18 1,0-18 0,-1 0 109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42:54.4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25065 12136 0,'17'0'110,"1"-18"-95,17 0 1,-17 18-16,35 0 16,-18-17-1,18 17 1,-18-18 0,1 18-1,-19 0 1,1 0-1,0 0-15,-1 0 0,1 0 16,0 0 0,-1 0-16,1 0 15,17 0 1,0 0 0,-17 0-1,35 0 1,0 0-1,0 0 1,-18 0 0,-17 0-16,-1 0 15,1 0 1,0 0-16,35 0 16,-18 0-1,18 0 16,-18 18-15,18-18 0,-18 0-1,-17 0 1,17 0-16,0 0 16,-17 0-16,17 0 15,18 0 1,18 0-1,-36 0 1,36 0 0,-36 0-1,18 0 1,-18 0 0,0 0-1,1 0 1,-19 0 15,1 0-15,0 0-1,17 0 1,0 0 0,-17 0-16,52 0 15,-52 17-15,0-17 16,17 0-1,18 0 1,-18 0 0,18 0-1,-35 0-15,52 0 16,-52 0 0,-1 0-16,36 18 15,-17-18 1,-1 0 15,18-18-15,17 18-1,-17 0 1,-17-17 0,-19 17-1,1 0 204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50.8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15187 4414 0,'18'0'110,"-1"-19"-110,19 19 15,-19 0 1,36-18 0,0 18-1,-35-19 1,17 19-1,-17-18 1,-1 18 31,19 0-31,-19 0-1,1 0-15,0-18 16,-1 18 78,18 0 77,-17 0-139,-36 0 186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51.7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14199 4551 0,'18'0'63,"35"0"-32,17 0-31,36 0 15,-35 0 1,-54 0 0,1 0-1,0 0 1,35 18 0,-36-18-16,19 0 15,-19 0 204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52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16192 4410 0,'18'0'78,"17"18"-63,54 20-15,-36-38 16,52 18 0,-69 1-16,-1-1 15,-17-18-15,-1 0 16,1 0-16,17 0 16,0 0-1,-17 0 63,17 0-46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6:58.1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5556 14222 0,'18'0'47,"0"0"-47,-1 0 15,18 0-15,1-19 16,52 1 15,18-1-15,-53 0-1,88 1 1,-18 18 0,-87 0-1,16 0 1,-34 0 62,0 0-62,17 0-16,-17 0 15,-1 0 1,19 0-1,-19 0-15,1 0 16,-1 0 0,1 0-1,0 0 1,52 0 0,-52 0-16,17 0 15,1 0-15,-19 0 16,1 0-1,-1 0 1,1 18 31,0-18-47,17 19 16,18-19-1,0 19 1,-18-1 15,0-18-15,18 0-1,-35 19 1,0-19 0,17 0-1,-18 0 1,1 0-1,0 0 1,17 0 0,0 0-1,18 0 1,-18 37 0,18-18-1,0-19 1,-17 0 15,17 0-15,17 0-1,-52 0 1,17 18 0,-17-18-1,-1 0 95,1 0-95,0 0-15,-1 0 16,1 0-16,-1 0 31,19 0-31,-19 0 16,1 0 296,17 0-296,-17 0-1,0 0 1,-1 0 0,1 0-16,-18-18 15,18 18-15,-1 0 16,1 0 31,-1 0 0,1-19-32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7:02.9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12206 14270 0,'18'0'110,"52"18"-110,1 1 15,35-19-15,17 19 16,-35-1 0,-52-18-1,-19 0 1,1 0 93,0 0-109,-1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7:04.5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14217 14183 0,'53'0'250,"-35"0"-250,-1 0 16,36 0-1,-18 0 1,1 0 0,-19 0-16,1 0 15,0 0-15,-18-19 16,17 19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7:06.5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15628 14235 0,'18'0'110,"-1"0"-95,1 0 1,0 0 0,-1 0-1,1 0 1,0 0 250,52 18-251,54 1-15,-19-1 16,19-18-1,-89 19-15,18-19 16,-35 0 78,17 0-94,-17 0 31,-1 0-15,1 19-1,17-19 1,-17 0 46,-1 0-15,1 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2:31.5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5309 5468 0,'36'0'313,"-19"0"-313,1 0 15,35 0 1,-18 0 0,-17 18-1,-1-18 251,19 0-250,17 17-16,-18 1 15,-18-18 1,36 18-1,-35-18-15,0 0 32,-1 0-17,1 0 1,35 17 0,-36-17-1,1 0 1,0 0 109,17 0-110,-17 0 1,17 0 0,0 0-1,0 0 1,18 0 0,-17-17-1,-1 17 1,0 0-1,-17-18-15,17 18 16,-17 0 0,-1 0-16,1 0 31,0 0-31,17 0 16,0 0-1,1 0-15,-1 0 16,0 0-1,-17 0 1,17 0 0,0 0-1,-17-18 1,0 18 0,35 0-1,17 0 1,-17-17-1,-18 17 1,18 0 0,-35 0-1,17 0 1,18 0 0,-18 0-1,-17 0-15,0 0 94,-1 0-78,1 0-16,-1 0 15,36 0 1,-17 0-1,-1 0 1,-17 0 78,-1 0-63,1 0-15,-1 0-1,1 0 1,0 0-16,-1 0 16,1 0-16,-18 17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2:37.5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15064 5433 0,'17'0'234,"1"0"-218,0 0 0,-1 0 77,1 0-77,-1 0 125,19 0-126,-19 0 1,1 0 0,0 0 30,-1 17-46,19-17 16,-19 0 15,1 0-15,-18 18 0,17-18-1,1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2:39.3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14905 4957 0,'17'0'47,"1"17"15,0-17-62,-1 0 16,19 18-16,-1-18 16,18 0-1,-18 17 1,36-17 15,-36 0-15,0 0-1,-17 0 1,0 0 0,-1 0-1,1 18 1,-1-18-1,1 0 1,0 0 172,-1 0-188,1 0 15,-18 18 110,18-18-109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43:01.2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21061 10407 0,'35'0'203,"-17"0"-187,-1 0-16,19 0 15,-1 0 1,18 18 0,-36-18-16,1 0 15,17 17-15,-17-17 16,0 0-16,35 18 16,0-18-1,-18 0 1,18 0 15,-18 0-15,-35 18-16,35-18 15,-17 0 1,17 0 0,0 0-1,36 0 1,-36 0-1,36 0 1,-18 0 0,-18 0-1,-17 0 48,-1-18-48,19 18 1,-19-18-16,54 1 16,-36 17-16,-17 0 15,17 0 1,-17-18 0,-1 18-16,1-18 15,0 18 1,-1 0 15,1 0-15,17 0-16,0 0 15,-17 0-15,53 0 16,-36 0 0,18 0-16,53 0 15,17 18 16,-70 0-15,0-1 0,-35-17-16,34 0 15,-34 0 1,0 0 0,-1 0-1,19 0 1,-19 0-1,1 0 1,0 0 93,-1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2:41.9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17780 4921 0,'18'0'156,"-18"-17"-124,53 17-17,-18 0-15,35 0 16,-17 17-16,18 1 15,-36-18 1,-17 0 187,-1 18-203,1-18 16,17 0-1,1 0 1,-19 0 0,1 0 31,-18 17-32,18-17 1,-1 0-1,1 0 48,-18 18-1,17-1 63,1-17-46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2:44.6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17974 5415 0,'18'0'141,"17"0"-126,0 18 1,-17-18 0,0 0-1,-1 0-15,18 0 16,1 0 0,-1 0-1,0 0 1,-17 0 15,0 0-15,-1 0-1,1 0 1,-1 0 0,19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2:50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16104 15363 0,'18'0'78,"0"0"-78,-1 0 15,18 0 1,-17 0 0,0 0-16,-1 0 15,19 0 16,-19 0-15,1 0 0,0 0-1,-1 0 1,1 0 0,17 18-1,-17 0 1,17-18 281,-17 0-282,-1 17-15,1-17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2:58.1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5415 15311 0,'18'0'94,"17"17"-63,-17-17-15,-1 18-1,19-18 1,-19 0 0,1 0-1,0 0-15,-1 0 16,1 0 15,17 0 0,0 0-15,18 0 0,0 0-1,0 0 1,-18 0 0,-17 0-1,0 0 1,35 0-1,-18 0 1,18 0 0,-18 0-1,-17 0-15,-1 0 16,36 0 0,-35 0-16,17 0 15,-17 0 1,-1 0-16,1 0 0,35 0 31,-35 0-15,-1 0-1,36 0 1,-18 0 0,-17 0-16,35 0 15,-35 0-15,-1 0 16,1 0-1,17 0 1,-17 0 0,0 0-1,-1 0 1,18 0 0,-17 17-1,17-17 1,1 0 15,-1 0-15,-17 0-1,-1 0 1,18 0 0,1 0-1,17 0 1,-36 0-16,19 0 15,-19 0-15,1 0 32,-1 0-17,1 0 17,0 0-32,-1 0 15,19 0 1,-19 0 15,1 0-31,0 0 16,-1 0-1,1 0 1,-1 0 0,1 0-1,17 0 1,1 0-1,17 0 1,-18 0 0,18 0-1,-18 0 1,-17 0 0,-1 0-1,1 0 1,35 0 15,0 0-15,-18 0-1,-17 0 1,17 0 0,-17 0-1,17 0 1,0-17-16,-17 17 15,0 0-15,-1 0 16,1 0-16,-1 0 63,1 0-48,17 0-15,-17 0 16,0 0-1,-1 0 1,1 0 0,0 0-1,-1 0 1,36 0 0,-18 0-1,-17 0-15,17 0 16,-17 0 62,0 0-62,-1 0 124,1 0-140,-1 0 16,19 0-1,-1 0-15,-17 0 16,-1 0 15,1 0-15,0 0 0,34 0-1,-16 0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3:06.7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13370 15434 0,'18'0'125,"0"0"-125,-1 0 16,1 0-16,17 0 31,-17 0-31,17 0 16,-17 0 0,-1 0 202,1 0-218,0 18 16,-1-18 0,1 0 62,-1 17-63,1-17 1,0 0 0,-1 0-16,1 18 171,0 0-171,-1-18 16,1 0 0,17 0-1,-17 0 1,0 0 0,17 0-1,0 0 1,0 0-1,1 0 1,-19 0 0,1 0 15,0 0-31,-1 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3:10.8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13458 5450 0,'18'0'188,"0"0"-188,17 0 15,-17 0-15,-1 0 31,1 0 188,0 0-203,17 18-1,-18-18 1,1 0 0,0 0 46,-1 0-46,1 0-16,0 0 15,17 0 1,-17 0 0,-1 0-1,1 0 1,0 0 0,-1 0-1,1 0 1,-1 0-1,1 18 1,0-18 0,52 0-1,-17 17 1,-35-17 0,-1 0 296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3:13.9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13300 4939 0,'35'0'157,"0"0"-142,1 0-15,-19 0 16,1 0 0,35 18-16,0-1 15,-36-17-15,19 0 16,-1 0-1,-18 0 189,36 0-173,0 0-31,0 0 15,-17 0-15,34-17 16,-52 17 0,-1 0-16,1 0 15,0 0 63,-1 0-62,1 0-16,0 0 16,34 0-1,-34 0 1,0 0 0,-1 0-1,1 0 1,0-18-1,-1 18 79,1 0-78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3:16.8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19209 4904 0,'35'0'172,"0"0"-172,-17 0 15,0 0-15,35-18 16,-18 18 0,-18 0-1,1 0 79,0-18-94,-1 18 16,1 0-1,0 0 1,-1 0 31,19 0-32,-19 0 1,1 0 0,-18 18-1,35-18 1,-17 0 0,17 0-1,-17 0 16,-1 0-15,1 0 0,17 0-1,-17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3:18.6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19173 5486 0,'18'0'109,"17"0"-109,1-18 16,-19 0-16,1 18 16,35 0-1,0 0 1,-18 0 0,0 0-1,1 0 1,17 0 15,-18 0-15,18 0-1,0 0 1,-18 0 0,-17 0 155,-1 18-155,1-18 125,-1 0-126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3:22.9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18556 15381 0,'18'0'109,"-1"0"-93,1 0-16,0 18 16,-1-18-16,1 0 15,0 0-15,17 0 16,-18 0 0,1 0-1,0 0-15,-1 0 16,1 0 15,0 0-15,-1 0-16,1 0 15,17 0-15,-17 0 16,0 0 0,-1 0-1,18 17 1,-17-17-1,0 0 1,17 0 0,-17 0-1,17 18 1,-17-18 15,-1 0 79,1 0-79,-1 0-31,1 0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43:04.5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25082 10425 0,'18'0'125,"0"0"-125,17 0 15,18 0 1,0-18-1,0 18 1,0 0 0,-18 0-16,36 0 15,-54 0 1,1 0-16,35 0 16,0 0-1,-36 0 1,19 0 15,-19 0 125,1 0-140,17 0-16,18 18 16,18 17-1,-18-17 16,-18-18-15,-18 17 0,1-17-1,0 0 1,-1 0 0,-17 18-1,18-18 1,0 0 93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4:00.3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17903 5962 0,'18'0'203,"0"0"1,-1 0-204,1 0 15,0 0 1,-18 18-1,35-18 1,-17 17 0,-1-17-1,1 0 32,0 0-47,-1 0 31,1 0-15,-1 18 78,1-18-94,0 0 15,-1 0 17,1 0-17,0 0 1,-18 17 125,17-17-126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4:03.1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13617 5997 0,'18'0'94,"-1"0"-79,36 0-15,-35 0 16,0 0-16,17 0 15,0 0 1,-17 0 0,0 0-16,-1 0 15,1 0-15,-1 0 16,1 0 0,17 0-1,-17 0-15,0 0 47,-1 0-16,1 0 157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4:05.8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5345 6085 0,'0'18'31,"17"-18"-31,1 0 16,0 0-1,17 18 1,0-18 0,18 0-1,-18 17 1,1 1-16,-19-18 16,1 0-16,17 0 0,-17 18 15,35-1 1,-18-17-1,18 0 1,-18 0 0,36 0-1,-36 0 1,-17 0 0,17 0-1,0 0 16,-17 0-31,-1 0 16,19 0 0,-1 0-1,0 0 1,-17 0 0,0 0-1,-1 0 1,1 0-16,-1 0 15,19 0 1,-19 18 0,19-18-1,-19 0 1,1 0 0,17 0-1,-17 0 16,-1 0-15,19 0 0,-19 0-1,1 0 1,0 0 0,-1-18-1,1 18 1,0 0-1,-1 0 1,19-17 0,-19-1-16,1 18 15,-18-18 1,17 18-16,1 0 31,0 0 79,-1 0-95,1 0 1,17 0-1,-17 0 1,17 0 0,0-17-1,1 17 1,-19 0 15,-17-18 0,18 18-15,0 0 109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4:11.0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19226 6068 0,'18'0'78,"0"0"-62,-1 0 0,19 0-16,-1 0 15,18 0 1,-18 0 0,-17 0-16,17 0 31,-17 0-31,17 0 31,-17 0-15,-1 17-1,1-17 1,-1 0 0,1 0 46,0 0-46,17 0-1,-17 0 1,-1 0-16,19 0 16,-1 0-1,-18 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4:23.0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16457 5980 0,'18'0'125,"-1"0"-125,1 0 16,0 0-1,-1 0-15,1 0 16,0 0 0,-1 0-1,1 0 1,-1 0 125,1-18-141,0 18 15,-1 0 1,1 0-1,0 0 17,-1 0-17,1 0-15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5:46.4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16316 4957 0,'18'0'156,"-1"0"-140,36 0-1,-18 0 1,-17 0 0,17 0-1,1 0 1,-19 0 0,1 0-16,0 0 31,-1 0-16,1 0 1,-1 0 15,19 0 1,-19 0-17,1 0 1,17 0-1,-35-18 1,18 18 31,0-18-31,-1 18-1,1 0 1,0 0-1,17-17 17,-18 17-17,1-18 1,-18 0 0,18 18-1,-1 0 157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7:33.3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5274 8114 0,'35'0'125,"-17"0"-110,17 0-15,-17 0 16,35 0-1,-36-18-15,1 18 16,0 0 0,-1 0-16,19 0 15,-19 0 1,19 0 0,-19 0-1,1 0 1,17 0 15,-17 0-15,-1 0-1,19 0 1,-19 0 0,1 0 30,0 0-30,-1 0 0,1 0-1,-1 0 17,1 0-32,0 0 31,17-17-16,-17 17 1,-1 0 0,1 0-1,0 0 1,-1 0 0,18 0-1,-17 0 1,0 0 15,-18-18-15,17 18-1,1 0 17,0 0-1,-1 0 0,1 0 0,0 0 1,-1 0-32,1 0 31,0 0-16,-1 0 1,1 0 0,-1 0-16,19 0 15,-19 0 1,1 0 0,0-18-16,17 18 15,-17 0 16,-1 0-31,1 0 16,-1 0 0,1 0-1,0 0 1,-1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7:35.5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13406 8149 0,'17'0'172,"1"-17"-156,-1 17-16,1 0 16,35 0-1,-35 0-15,-1-18 16,1 18-16,17-18 15,-17 18-15,35-17 16,-36-1 0,19 18-1,-19 0 1,1 0 0,17 0-1,1 0 16,-1-18-15,0 18 0,-17 0-1,-1 0 1,19 0 0,-19 0-1,36-17 1,-18 17-1,-17 0 1,0 0 0,17 0-1,0 0 1,-17 0 78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7:37.9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16387 8114 0,'35'0'125,"-18"0"-109,1 0-16,17 0 15,1-18 1,-1 18 15,0 0-15,-17 0-1,-1 0 1,-17-17 0,36 17-1,-19 0 1,1 0-1,0 0 1,-1 0 0,1 0 15,0 0 94,-1 0-63,1 0-15,0 0-31,-1 0 15,1 0 79,17 0-95,-17 0 95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27:40.1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18979 8149 0,'18'0'62,"0"0"-46,17 0-16,0 0 16,36 0-1,-36 0 1,18-17 0,0 17-1,0 0 1,0-18-1,0 18 1,-18-18 0,-17 18-1,-1 0 1,19 0 0,-19-17-1,1 17 1,-1 0-1,1 0-15,0 0 16,-18-18 0,35 18-1,-17 0 1,-1 0-16,1 0 16,17 0-1,-17 0 1,-1 0-1,1 0 1,0 0 0,-1 0-1,1 0 1,0 0 0,-18 18 30,35-18-30,-17 0 0,-1 0-1,1 17 48,-1-17-48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43:18.5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25030 8696 0,'17'0'15,"18"0"79,-17 18-94,17-18 16,-17 0 15,0 0-31,35 17 15,-18-17 1,18 18 0,-18-18-1,36 0 1,-36 0 0,-17 0-16,-1 0 15,1 0-15,-1 0 16,1 0-1,0 0 235,-1 0-234,1 0-16,17 0 16,54 18-1,-1-18 1,-18 0 0,-34 0-1,-1 0 1,-18 0 78,1 0-63,17 0-16,18 35 1,0-35 0,-18 17-1,18-17 1,-17 0 0,-1 0-1,0 0 1,18 0-1,0 0 1,-35 0 0,17 0-1,0 0 1,-17 0 0,0 0-1,17-17-15,0 17 16,-17 0-1,17-18 1,-17 1 0,17 17-1,-17 0-15,-1 0 16,36-18 0,-18 0-1,18 18 1,0-17-1,-17 17 1,16 0 0,-34 0-1,17 0 1,-17 0 15,0 0-15,-1 0-1,36 0 1,35 0 0,-35 17-16,-35-17 15,17 0-15,-17 0 0,-1 0 16,1 0 0,0 0-1,-1 0 1,36 0-1,-17 0 1,16 0 0,-34 0-1,17 0-15,1 0 16,-1 0 0,-17 0-16,17 0 15,0 0 1,-17 0 15,-1 0-31,1 0 16,35 18-1,-18-18 1,18 18 0,-18-18-1,18 0 1,-17 0-1,-19 0 1,1 0 0,0 0-1,-1 0 1,54-18 0,-36 18-1,18 0 1,-18 0 15,-17 0-15,17 0-1,-17 0 1,17 0 0,0 0-1,18 0 1,0 0-1,0 0 1,-18 0 0,-17 0 15,0 0-15,-1 0-16,36 0 15,0 0 1,0 0-1,-18 0-15,-17 18 16,35-18 0,-35 0-1,-1 0-15,1 0 32,-1 0-32,1 0 15,17 0 1,-17 0-1,17 0 1,18 0 0,-18 17-1,18-17 1,0 18 0,-17-18-1,-19 0 1,36 0-16,-35 0 15,17 0 1,0 0 0,18 0-1,0 0 1,-18 0-16,1 0 16,17 0-16,-18 0 0,-17 0 15,34 0 1,-34 0-1,0 0 1,-1 0-16,1 0 16,35 0-1,-18 0-15,0-18 16,36 1 0,-18-1-1,-18 18 1,18-18 15,0 1-15,0 17-1,-18 0 1,18-18 0,-18 18-1,18 0 1,-17 0-1,-1 0 1,0 0 0,1 0-1,-1 0 1,-18 0 0,36 0-1,36 0 1,-19 0 15,-17 0-15,-35 0-1,-1 0 32,19 0-16,-19 0-15,1 0 15,-1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5:43:19.8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21131 8731 0,'18'-17'94,"17"17"-79,36 0-15,35 0 16,123 17 0,-88 1-16,124 0 15,-159-18 1,-54 0-16,1-18 16,-35 18-1,0 0 16,-1-18-15,1 18 0,0 0-16,-1 0 15,1 0-15,-18-17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4:26:09.4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3157 8925 0,'18'0'109,"0"0"-93,-1 0 93,1 0-93,0 0-1,-1 0-15,1 0 16,-1 0 0,1 0-1,0 0-15,-1 0 32,1 0-1,-18-17-31,18 17 47,-1 0-16,1 0-31,0 0 16,-1 0-1,1-18 79,-1 18-78,1 0-16,0 0 15,-1 0 32,1 0 62,0 0-77,-1 0-32,1 0 47,0 0-16,-1 0 78,1 0-109,0 0 141,-1 0-126,1 0 1,-1 0 0,1 0 156,0 0-157,-1 0 16,1 0-15,0 0 0,-1 0 46,1 0-15,0 0-31,-1 0 15,1 0-15,-1 0 30,1 0-30,-18-18 15,18 18 1,-1 0 61,1 0-77,0 0 15,-1 0 0,1 0 1,0 0-17,-1 0 1,1 0 0,0 0 15,-1 0-16,1 0 220,-1 0-220,1 0 1,0 0 0,-1 0 77,1 0-93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4-04T14:26:13.2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3581 9313 0,'17'0'78,"1"0"-62,17 0-16,-17-17 16,0 17-1,-1 0-15,1 0 16,-1 0 0,1 0-1,0 0 1,-1 0 15,1 0-15,0 0-1,-1 0 1,1 0 15,0-18 0,-1 18-31,1 0 32,-1 0 46,1 0-47,0 0-15,-1 0-1,1 0 1,0 0 15,-1 0-31,1 0 47,0 0 0,-1 0-31,1 0 30,0 0 17,-1 0 46,1 0-31,-1 0-46,1 0 108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F120B-5FB4-48AF-9381-3F37BF4DF885}" type="datetimeFigureOut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F116B-25B0-46AE-A210-A939AB5C5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9EE8-CB9E-4A41-B96E-392D3101A533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49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D1-1800-4563-96A7-F9B240509B1C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2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1F9F-CA84-4E72-9E92-2948801B3482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40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5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31A75-6B29-48C5-ABCA-F2992ED876BC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FE62-9705-4B96-9B38-2A3A80D73A79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2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F4942-4995-4863-AEA6-BC890849DD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5028-870E-4100-83B6-110CA28A154F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53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1687-7B8E-4B4A-A132-AC6C873AF49F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4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A67A-5517-4F1B-8A0A-A9A85D6C27E0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B98-1B9D-4E94-8DD7-A433D00B5E79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44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09C8D-93BE-4271-B4C5-70792E8ECE79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A7C2B-8C46-4986-9D90-0DD3148BA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4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.xml"/><Relationship Id="rId18" Type="http://schemas.openxmlformats.org/officeDocument/2006/relationships/image" Target="../media/image70.emf"/><Relationship Id="rId26" Type="http://schemas.openxmlformats.org/officeDocument/2006/relationships/image" Target="../media/image74.emf"/><Relationship Id="rId39" Type="http://schemas.openxmlformats.org/officeDocument/2006/relationships/customXml" Target="../ink/ink53.xml"/><Relationship Id="rId21" Type="http://schemas.openxmlformats.org/officeDocument/2006/relationships/customXml" Target="../ink/ink44.xml"/><Relationship Id="rId34" Type="http://schemas.openxmlformats.org/officeDocument/2006/relationships/image" Target="../media/image78.emf"/><Relationship Id="rId42" Type="http://schemas.openxmlformats.org/officeDocument/2006/relationships/image" Target="../media/image82.emf"/><Relationship Id="rId47" Type="http://schemas.openxmlformats.org/officeDocument/2006/relationships/customXml" Target="../ink/ink57.xml"/><Relationship Id="rId50" Type="http://schemas.openxmlformats.org/officeDocument/2006/relationships/image" Target="../media/image86.emf"/><Relationship Id="rId7" Type="http://schemas.openxmlformats.org/officeDocument/2006/relationships/customXml" Target="../ink/ink37.xml"/><Relationship Id="rId2" Type="http://schemas.openxmlformats.org/officeDocument/2006/relationships/image" Target="../media/image26.PNG"/><Relationship Id="rId16" Type="http://schemas.openxmlformats.org/officeDocument/2006/relationships/image" Target="../media/image69.emf"/><Relationship Id="rId29" Type="http://schemas.openxmlformats.org/officeDocument/2006/relationships/customXml" Target="../ink/ink48.xml"/><Relationship Id="rId11" Type="http://schemas.openxmlformats.org/officeDocument/2006/relationships/customXml" Target="../ink/ink39.xml"/><Relationship Id="rId24" Type="http://schemas.openxmlformats.org/officeDocument/2006/relationships/image" Target="../media/image73.emf"/><Relationship Id="rId32" Type="http://schemas.openxmlformats.org/officeDocument/2006/relationships/image" Target="../media/image77.emf"/><Relationship Id="rId37" Type="http://schemas.openxmlformats.org/officeDocument/2006/relationships/customXml" Target="../ink/ink52.xml"/><Relationship Id="rId40" Type="http://schemas.openxmlformats.org/officeDocument/2006/relationships/image" Target="../media/image81.emf"/><Relationship Id="rId45" Type="http://schemas.openxmlformats.org/officeDocument/2006/relationships/customXml" Target="../ink/ink56.xml"/><Relationship Id="rId5" Type="http://schemas.openxmlformats.org/officeDocument/2006/relationships/image" Target="../media/image27.png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28" Type="http://schemas.openxmlformats.org/officeDocument/2006/relationships/image" Target="../media/image75.emf"/><Relationship Id="rId36" Type="http://schemas.openxmlformats.org/officeDocument/2006/relationships/image" Target="../media/image79.emf"/><Relationship Id="rId49" Type="http://schemas.openxmlformats.org/officeDocument/2006/relationships/customXml" Target="../ink/ink58.xml"/><Relationship Id="rId10" Type="http://schemas.openxmlformats.org/officeDocument/2006/relationships/image" Target="../media/image66.emf"/><Relationship Id="rId19" Type="http://schemas.openxmlformats.org/officeDocument/2006/relationships/customXml" Target="../ink/ink43.xml"/><Relationship Id="rId31" Type="http://schemas.openxmlformats.org/officeDocument/2006/relationships/customXml" Target="../ink/ink49.xml"/><Relationship Id="rId44" Type="http://schemas.openxmlformats.org/officeDocument/2006/relationships/image" Target="../media/image83.emf"/><Relationship Id="rId52" Type="http://schemas.openxmlformats.org/officeDocument/2006/relationships/image" Target="../media/image87.emf"/><Relationship Id="rId4" Type="http://schemas.microsoft.com/office/2007/relationships/hdphoto" Target="../media/hdphoto2.wdp"/><Relationship Id="rId9" Type="http://schemas.openxmlformats.org/officeDocument/2006/relationships/customXml" Target="../ink/ink38.xml"/><Relationship Id="rId14" Type="http://schemas.openxmlformats.org/officeDocument/2006/relationships/image" Target="../media/image68.emf"/><Relationship Id="rId22" Type="http://schemas.openxmlformats.org/officeDocument/2006/relationships/image" Target="../media/image72.emf"/><Relationship Id="rId27" Type="http://schemas.openxmlformats.org/officeDocument/2006/relationships/customXml" Target="../ink/ink47.xml"/><Relationship Id="rId30" Type="http://schemas.openxmlformats.org/officeDocument/2006/relationships/image" Target="../media/image76.emf"/><Relationship Id="rId35" Type="http://schemas.openxmlformats.org/officeDocument/2006/relationships/customXml" Target="../ink/ink51.xml"/><Relationship Id="rId43" Type="http://schemas.openxmlformats.org/officeDocument/2006/relationships/customXml" Target="../ink/ink55.xml"/><Relationship Id="rId48" Type="http://schemas.openxmlformats.org/officeDocument/2006/relationships/image" Target="../media/image85.emf"/><Relationship Id="rId8" Type="http://schemas.openxmlformats.org/officeDocument/2006/relationships/image" Target="../media/image65.emf"/><Relationship Id="rId51" Type="http://schemas.openxmlformats.org/officeDocument/2006/relationships/customXml" Target="../ink/ink59.xml"/><Relationship Id="rId3" Type="http://schemas.openxmlformats.org/officeDocument/2006/relationships/image" Target="../media/image4.png"/><Relationship Id="rId12" Type="http://schemas.openxmlformats.org/officeDocument/2006/relationships/image" Target="../media/image67.emf"/><Relationship Id="rId17" Type="http://schemas.openxmlformats.org/officeDocument/2006/relationships/customXml" Target="../ink/ink42.xml"/><Relationship Id="rId25" Type="http://schemas.openxmlformats.org/officeDocument/2006/relationships/customXml" Target="../ink/ink46.xml"/><Relationship Id="rId33" Type="http://schemas.openxmlformats.org/officeDocument/2006/relationships/customXml" Target="../ink/ink50.xml"/><Relationship Id="rId38" Type="http://schemas.openxmlformats.org/officeDocument/2006/relationships/image" Target="../media/image80.emf"/><Relationship Id="rId46" Type="http://schemas.openxmlformats.org/officeDocument/2006/relationships/image" Target="../media/image84.emf"/><Relationship Id="rId20" Type="http://schemas.openxmlformats.org/officeDocument/2006/relationships/image" Target="../media/image71.emf"/><Relationship Id="rId41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nggun.net/212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4.png"/><Relationship Id="rId5" Type="http://schemas.microsoft.com/office/2007/relationships/hdphoto" Target="../media/hdphoto4.wdp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microsoft.com/office/2007/relationships/hdphoto" Target="../media/hdphoto7.wdp"/><Relationship Id="rId4" Type="http://schemas.microsoft.com/office/2007/relationships/hdphoto" Target="../media/hdphoto3.wdp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tudymake.tistory.com/300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4.jp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microsoft.com/office/2007/relationships/hdphoto" Target="../media/hdphoto6.wdp"/><Relationship Id="rId2" Type="http://schemas.openxmlformats.org/officeDocument/2006/relationships/image" Target="../media/image2.jpe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19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6.jpe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0.emf"/><Relationship Id="rId18" Type="http://schemas.openxmlformats.org/officeDocument/2006/relationships/customXml" Target="../ink/ink6.xml"/><Relationship Id="rId3" Type="http://schemas.microsoft.com/office/2007/relationships/hdphoto" Target="../media/hdphoto8.wdp"/><Relationship Id="rId21" Type="http://schemas.openxmlformats.org/officeDocument/2006/relationships/image" Target="../media/image24.emf"/><Relationship Id="rId7" Type="http://schemas.openxmlformats.org/officeDocument/2006/relationships/image" Target="../media/image17.jpg"/><Relationship Id="rId12" Type="http://schemas.openxmlformats.org/officeDocument/2006/relationships/customXml" Target="../ink/ink3.xml"/><Relationship Id="rId17" Type="http://schemas.openxmlformats.org/officeDocument/2006/relationships/image" Target="../media/image22.emf"/><Relationship Id="rId2" Type="http://schemas.openxmlformats.org/officeDocument/2006/relationships/image" Target="../media/image14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emf"/><Relationship Id="rId5" Type="http://schemas.microsoft.com/office/2007/relationships/hdphoto" Target="../media/hdphoto9.wdp"/><Relationship Id="rId15" Type="http://schemas.openxmlformats.org/officeDocument/2006/relationships/image" Target="../media/image21.emf"/><Relationship Id="rId10" Type="http://schemas.openxmlformats.org/officeDocument/2006/relationships/customXml" Target="../ink/ink2.xml"/><Relationship Id="rId19" Type="http://schemas.openxmlformats.org/officeDocument/2006/relationships/image" Target="../media/image23.emf"/><Relationship Id="rId4" Type="http://schemas.openxmlformats.org/officeDocument/2006/relationships/image" Target="../media/image15.png"/><Relationship Id="rId9" Type="http://schemas.openxmlformats.org/officeDocument/2006/relationships/image" Target="../media/image18.emf"/><Relationship Id="rId1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33.emf"/><Relationship Id="rId3" Type="http://schemas.openxmlformats.org/officeDocument/2006/relationships/image" Target="../media/image21.jpeg"/><Relationship Id="rId7" Type="http://schemas.openxmlformats.org/officeDocument/2006/relationships/image" Target="../media/image30.emf"/><Relationship Id="rId12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emf"/><Relationship Id="rId18" Type="http://schemas.openxmlformats.org/officeDocument/2006/relationships/customXml" Target="../ink/ink19.xml"/><Relationship Id="rId26" Type="http://schemas.openxmlformats.org/officeDocument/2006/relationships/customXml" Target="../ink/ink23.xml"/><Relationship Id="rId39" Type="http://schemas.openxmlformats.org/officeDocument/2006/relationships/image" Target="../media/image54.emf"/><Relationship Id="rId21" Type="http://schemas.openxmlformats.org/officeDocument/2006/relationships/image" Target="../media/image45.emf"/><Relationship Id="rId34" Type="http://schemas.openxmlformats.org/officeDocument/2006/relationships/customXml" Target="../ink/ink27.xml"/><Relationship Id="rId42" Type="http://schemas.openxmlformats.org/officeDocument/2006/relationships/customXml" Target="../ink/ink31.xml"/><Relationship Id="rId47" Type="http://schemas.openxmlformats.org/officeDocument/2006/relationships/image" Target="../media/image58.emf"/><Relationship Id="rId50" Type="http://schemas.openxmlformats.org/officeDocument/2006/relationships/customXml" Target="../ink/ink35.xml"/><Relationship Id="rId7" Type="http://schemas.openxmlformats.org/officeDocument/2006/relationships/image" Target="../media/image38.emf"/><Relationship Id="rId2" Type="http://schemas.openxmlformats.org/officeDocument/2006/relationships/image" Target="../media/image22.png"/><Relationship Id="rId16" Type="http://schemas.openxmlformats.org/officeDocument/2006/relationships/customXml" Target="../ink/ink18.xml"/><Relationship Id="rId29" Type="http://schemas.openxmlformats.org/officeDocument/2006/relationships/image" Target="../media/image49.emf"/><Relationship Id="rId11" Type="http://schemas.openxmlformats.org/officeDocument/2006/relationships/image" Target="../media/image40.emf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37" Type="http://schemas.openxmlformats.org/officeDocument/2006/relationships/image" Target="../media/image53.emf"/><Relationship Id="rId40" Type="http://schemas.openxmlformats.org/officeDocument/2006/relationships/customXml" Target="../ink/ink30.xml"/><Relationship Id="rId45" Type="http://schemas.openxmlformats.org/officeDocument/2006/relationships/image" Target="../media/image57.emf"/><Relationship Id="rId53" Type="http://schemas.openxmlformats.org/officeDocument/2006/relationships/image" Target="../media/image61.emf"/><Relationship Id="rId5" Type="http://schemas.openxmlformats.org/officeDocument/2006/relationships/customXml" Target="../ink/ink13.xml"/><Relationship Id="rId10" Type="http://schemas.openxmlformats.org/officeDocument/2006/relationships/customXml" Target="../ink/ink15.xml"/><Relationship Id="rId19" Type="http://schemas.openxmlformats.org/officeDocument/2006/relationships/image" Target="../media/image44.emf"/><Relationship Id="rId31" Type="http://schemas.openxmlformats.org/officeDocument/2006/relationships/image" Target="../media/image50.emf"/><Relationship Id="rId44" Type="http://schemas.openxmlformats.org/officeDocument/2006/relationships/customXml" Target="../ink/ink32.xml"/><Relationship Id="rId52" Type="http://schemas.openxmlformats.org/officeDocument/2006/relationships/customXml" Target="../ink/ink36.xml"/><Relationship Id="rId4" Type="http://schemas.openxmlformats.org/officeDocument/2006/relationships/image" Target="../media/image24.png"/><Relationship Id="rId9" Type="http://schemas.openxmlformats.org/officeDocument/2006/relationships/image" Target="../media/image39.emf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48.emf"/><Relationship Id="rId30" Type="http://schemas.openxmlformats.org/officeDocument/2006/relationships/customXml" Target="../ink/ink25.xml"/><Relationship Id="rId35" Type="http://schemas.openxmlformats.org/officeDocument/2006/relationships/image" Target="../media/image52.emf"/><Relationship Id="rId43" Type="http://schemas.openxmlformats.org/officeDocument/2006/relationships/image" Target="../media/image56.emf"/><Relationship Id="rId48" Type="http://schemas.openxmlformats.org/officeDocument/2006/relationships/customXml" Target="../ink/ink34.xml"/><Relationship Id="rId8" Type="http://schemas.openxmlformats.org/officeDocument/2006/relationships/customXml" Target="../ink/ink14.xml"/><Relationship Id="rId51" Type="http://schemas.openxmlformats.org/officeDocument/2006/relationships/image" Target="../media/image60.emf"/><Relationship Id="rId3" Type="http://schemas.openxmlformats.org/officeDocument/2006/relationships/image" Target="../media/image23.png"/><Relationship Id="rId12" Type="http://schemas.openxmlformats.org/officeDocument/2006/relationships/customXml" Target="../ink/ink16.xml"/><Relationship Id="rId17" Type="http://schemas.openxmlformats.org/officeDocument/2006/relationships/image" Target="../media/image43.emf"/><Relationship Id="rId25" Type="http://schemas.openxmlformats.org/officeDocument/2006/relationships/image" Target="../media/image47.emf"/><Relationship Id="rId33" Type="http://schemas.openxmlformats.org/officeDocument/2006/relationships/image" Target="../media/image51.emf"/><Relationship Id="rId38" Type="http://schemas.openxmlformats.org/officeDocument/2006/relationships/customXml" Target="../ink/ink29.xml"/><Relationship Id="rId46" Type="http://schemas.openxmlformats.org/officeDocument/2006/relationships/customXml" Target="../ink/ink33.xml"/><Relationship Id="rId20" Type="http://schemas.openxmlformats.org/officeDocument/2006/relationships/customXml" Target="../ink/ink20.xml"/><Relationship Id="rId41" Type="http://schemas.openxmlformats.org/officeDocument/2006/relationships/image" Target="../media/image55.emf"/><Relationship Id="rId5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2.emf"/><Relationship Id="rId23" Type="http://schemas.openxmlformats.org/officeDocument/2006/relationships/image" Target="../media/image46.emf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49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00753" y="5758160"/>
            <a:ext cx="1808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201312345 </a:t>
            </a:r>
            <a:r>
              <a:rPr lang="ko-KR" altLang="en-US" sz="1400" dirty="0"/>
              <a:t>최성철</a:t>
            </a:r>
            <a:endParaRPr lang="en-US" altLang="ko-KR" sz="1400" dirty="0"/>
          </a:p>
          <a:p>
            <a:r>
              <a:rPr lang="en-US" altLang="ko-KR" sz="1400" dirty="0"/>
              <a:t>201504277 </a:t>
            </a:r>
            <a:r>
              <a:rPr lang="ko-KR" altLang="en-US" sz="1400" dirty="0" err="1"/>
              <a:t>조준우</a:t>
            </a:r>
            <a:endParaRPr lang="en-US" altLang="ko-KR" sz="1400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05004-6CB3-46C6-9AFB-AB4CB07F8395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919420" y="2868337"/>
            <a:ext cx="8826311" cy="1121327"/>
            <a:chOff x="2243508" y="2911505"/>
            <a:chExt cx="8826311" cy="1121327"/>
          </a:xfrm>
        </p:grpSpPr>
        <p:sp>
          <p:nvSpPr>
            <p:cNvPr id="4" name="TextBox 3"/>
            <p:cNvSpPr txBox="1"/>
            <p:nvPr/>
          </p:nvSpPr>
          <p:spPr>
            <a:xfrm>
              <a:off x="2243508" y="3044280"/>
              <a:ext cx="77049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/>
                <a:t>Water tank control systems</a:t>
              </a:r>
              <a:endParaRPr lang="ko-KR" altLang="en-US" sz="4400" b="1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8492" y="2911505"/>
              <a:ext cx="1121327" cy="1121327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16200000" flipV="1">
            <a:off x="-3327517" y="3326486"/>
            <a:ext cx="6774204" cy="1191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032"/>
            <a:ext cx="12192000" cy="1365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rot="16200000" flipV="1">
            <a:off x="8745313" y="3394748"/>
            <a:ext cx="6774204" cy="1191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2959" y="39285"/>
            <a:ext cx="8797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Product Feature – </a:t>
            </a:r>
            <a:r>
              <a:rPr lang="en-US" altLang="ko-KR" sz="3600" b="1" dirty="0"/>
              <a:t>MPXC2011DT1</a:t>
            </a:r>
            <a:endParaRPr lang="ko-KR" altLang="en-US" sz="3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97" y="2864133"/>
            <a:ext cx="699081" cy="1691190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7645445" y="1916790"/>
            <a:ext cx="3531042" cy="4143793"/>
            <a:chOff x="7604911" y="2023998"/>
            <a:chExt cx="3531042" cy="4143793"/>
          </a:xfrm>
        </p:grpSpPr>
        <p:grpSp>
          <p:nvGrpSpPr>
            <p:cNvPr id="13" name="그룹 12"/>
            <p:cNvGrpSpPr/>
            <p:nvPr/>
          </p:nvGrpSpPr>
          <p:grpSpPr>
            <a:xfrm>
              <a:off x="8400320" y="2023998"/>
              <a:ext cx="1785236" cy="3575807"/>
              <a:chOff x="6763677" y="2373544"/>
              <a:chExt cx="1853218" cy="3575807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816100" y="2996940"/>
                <a:ext cx="1755076" cy="29066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763678" y="2373544"/>
                <a:ext cx="618415" cy="5541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003667" y="4143622"/>
                <a:ext cx="3565739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816100" y="5903631"/>
                <a:ext cx="1794499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6811166" y="4143622"/>
                <a:ext cx="3565739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7954796" y="2383236"/>
                <a:ext cx="662099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604911" y="5906181"/>
              <a:ext cx="35310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Figure 4. Mounting of pressure sensors</a:t>
              </a:r>
              <a:endParaRPr lang="ko-KR" altLang="en-US" sz="1100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arker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547" y="5329540"/>
              <a:ext cx="593770" cy="494809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/>
            <p:nvPr/>
          </p:nvCxnSpPr>
          <p:spPr>
            <a:xfrm>
              <a:off x="9254213" y="4606101"/>
              <a:ext cx="1" cy="87948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2050523" y="1528811"/>
            <a:ext cx="5433676" cy="4531772"/>
            <a:chOff x="1875638" y="1528811"/>
            <a:chExt cx="5433676" cy="4531772"/>
          </a:xfrm>
        </p:grpSpPr>
        <p:grpSp>
          <p:nvGrpSpPr>
            <p:cNvPr id="37" name="그룹 36"/>
            <p:cNvGrpSpPr/>
            <p:nvPr/>
          </p:nvGrpSpPr>
          <p:grpSpPr>
            <a:xfrm>
              <a:off x="1875638" y="1528811"/>
              <a:ext cx="5433676" cy="4531772"/>
              <a:chOff x="1875638" y="1528811"/>
              <a:chExt cx="5433676" cy="4531772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5638" y="5091858"/>
                <a:ext cx="5433676" cy="968725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5638" y="1528811"/>
                <a:ext cx="5433676" cy="340443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잉크 37"/>
                <p14:cNvContentPartPr/>
                <p14:nvPr/>
              </p14:nvContentPartPr>
              <p14:xfrm>
                <a:off x="1911240" y="1968480"/>
                <a:ext cx="743400" cy="32040"/>
              </p14:xfrm>
            </p:contentPart>
          </mc:Choice>
          <mc:Fallback xmlns="">
            <p:pic>
              <p:nvPicPr>
                <p:cNvPr id="38" name="잉크 3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95400" y="1905120"/>
                  <a:ext cx="775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9" name="잉크 38"/>
                <p14:cNvContentPartPr/>
                <p14:nvPr/>
              </p14:nvContentPartPr>
              <p14:xfrm>
                <a:off x="5423040" y="1955880"/>
                <a:ext cx="114480" cy="12960"/>
              </p14:xfrm>
            </p:contentPart>
          </mc:Choice>
          <mc:Fallback xmlns="">
            <p:pic>
              <p:nvPicPr>
                <p:cNvPr id="39" name="잉크 38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07200" y="1892160"/>
                  <a:ext cx="146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0" name="잉크 39"/>
                <p14:cNvContentPartPr/>
                <p14:nvPr/>
              </p14:nvContentPartPr>
              <p14:xfrm>
                <a:off x="5365800" y="1784520"/>
                <a:ext cx="197280" cy="32040"/>
              </p14:xfrm>
            </p:contentPart>
          </mc:Choice>
          <mc:Fallback xmlns="">
            <p:pic>
              <p:nvPicPr>
                <p:cNvPr id="40" name="잉크 3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49960" y="1720800"/>
                  <a:ext cx="228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1" name="잉크 40"/>
                <p14:cNvContentPartPr/>
                <p14:nvPr/>
              </p14:nvContentPartPr>
              <p14:xfrm>
                <a:off x="6400800" y="1765440"/>
                <a:ext cx="209880" cy="38160"/>
              </p14:xfrm>
            </p:contentPart>
          </mc:Choice>
          <mc:Fallback xmlns="">
            <p:pic>
              <p:nvPicPr>
                <p:cNvPr id="41" name="잉크 4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84960" y="1701720"/>
                  <a:ext cx="241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2" name="잉크 41"/>
                <p14:cNvContentPartPr/>
                <p14:nvPr/>
              </p14:nvContentPartPr>
              <p14:xfrm>
                <a:off x="6470640" y="1949400"/>
                <a:ext cx="146520" cy="6840"/>
              </p14:xfrm>
            </p:contentPart>
          </mc:Choice>
          <mc:Fallback xmlns="">
            <p:pic>
              <p:nvPicPr>
                <p:cNvPr id="42" name="잉크 4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54800" y="1886040"/>
                  <a:ext cx="178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3" name="잉크 42"/>
                <p14:cNvContentPartPr/>
                <p14:nvPr/>
              </p14:nvContentPartPr>
              <p14:xfrm>
                <a:off x="5797440" y="5530680"/>
                <a:ext cx="146520" cy="19440"/>
              </p14:xfrm>
            </p:contentPart>
          </mc:Choice>
          <mc:Fallback xmlns="">
            <p:pic>
              <p:nvPicPr>
                <p:cNvPr id="43" name="잉크 42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81600" y="5467320"/>
                  <a:ext cx="178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잉크 43"/>
                <p14:cNvContentPartPr/>
                <p14:nvPr/>
              </p14:nvContentPartPr>
              <p14:xfrm>
                <a:off x="1949400" y="5511960"/>
                <a:ext cx="1149840" cy="19080"/>
              </p14:xfrm>
            </p:contentPart>
          </mc:Choice>
          <mc:Fallback xmlns="">
            <p:pic>
              <p:nvPicPr>
                <p:cNvPr id="44" name="잉크 43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33560" y="5448240"/>
                  <a:ext cx="1181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잉크 44"/>
                <p14:cNvContentPartPr/>
                <p14:nvPr/>
              </p14:nvContentPartPr>
              <p14:xfrm>
                <a:off x="4813200" y="5556240"/>
                <a:ext cx="248040" cy="25920"/>
              </p14:xfrm>
            </p:contentPart>
          </mc:Choice>
          <mc:Fallback xmlns="">
            <p:pic>
              <p:nvPicPr>
                <p:cNvPr id="45" name="잉크 44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7360" y="5492880"/>
                  <a:ext cx="279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잉크 45"/>
                <p14:cNvContentPartPr/>
                <p14:nvPr/>
              </p14:nvContentPartPr>
              <p14:xfrm>
                <a:off x="4844880" y="1962000"/>
                <a:ext cx="228960" cy="19440"/>
              </p14:xfrm>
            </p:contentPart>
          </mc:Choice>
          <mc:Fallback xmlns="">
            <p:pic>
              <p:nvPicPr>
                <p:cNvPr id="46" name="잉크 45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29040" y="1898640"/>
                  <a:ext cx="261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잉크 46"/>
                <p14:cNvContentPartPr/>
                <p14:nvPr/>
              </p14:nvContentPartPr>
              <p14:xfrm>
                <a:off x="4788000" y="1778040"/>
                <a:ext cx="330480" cy="12960"/>
              </p14:xfrm>
            </p:contentPart>
          </mc:Choice>
          <mc:Fallback xmlns="">
            <p:pic>
              <p:nvPicPr>
                <p:cNvPr id="47" name="잉크 4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72160" y="1714320"/>
                  <a:ext cx="362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잉크 47"/>
                <p14:cNvContentPartPr/>
                <p14:nvPr/>
              </p14:nvContentPartPr>
              <p14:xfrm>
                <a:off x="6915240" y="1752480"/>
                <a:ext cx="209880" cy="13320"/>
              </p14:xfrm>
            </p:contentPart>
          </mc:Choice>
          <mc:Fallback xmlns="">
            <p:pic>
              <p:nvPicPr>
                <p:cNvPr id="48" name="잉크 4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99400" y="1689120"/>
                  <a:ext cx="241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잉크 48"/>
                <p14:cNvContentPartPr/>
                <p14:nvPr/>
              </p14:nvContentPartPr>
              <p14:xfrm>
                <a:off x="6902280" y="1962000"/>
                <a:ext cx="228960" cy="13320"/>
              </p14:xfrm>
            </p:contentPart>
          </mc:Choice>
          <mc:Fallback xmlns="">
            <p:pic>
              <p:nvPicPr>
                <p:cNvPr id="49" name="잉크 48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86440" y="1898640"/>
                  <a:ext cx="26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잉크 49"/>
                <p14:cNvContentPartPr/>
                <p14:nvPr/>
              </p14:nvContentPartPr>
              <p14:xfrm>
                <a:off x="6680160" y="5537160"/>
                <a:ext cx="228960" cy="19440"/>
              </p14:xfrm>
            </p:contentPart>
          </mc:Choice>
          <mc:Fallback xmlns="">
            <p:pic>
              <p:nvPicPr>
                <p:cNvPr id="50" name="잉크 49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64320" y="5473800"/>
                  <a:ext cx="260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잉크 50"/>
                <p14:cNvContentPartPr/>
                <p14:nvPr/>
              </p14:nvContentPartPr>
              <p14:xfrm>
                <a:off x="6445080" y="2146320"/>
                <a:ext cx="127440" cy="25560"/>
              </p14:xfrm>
            </p:contentPart>
          </mc:Choice>
          <mc:Fallback xmlns="">
            <p:pic>
              <p:nvPicPr>
                <p:cNvPr id="51" name="잉크 50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29240" y="2082960"/>
                  <a:ext cx="159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잉크 51"/>
                <p14:cNvContentPartPr/>
                <p14:nvPr/>
              </p14:nvContentPartPr>
              <p14:xfrm>
                <a:off x="4902120" y="2158920"/>
                <a:ext cx="146520" cy="360"/>
              </p14:xfrm>
            </p:contentPart>
          </mc:Choice>
          <mc:Fallback xmlns="">
            <p:pic>
              <p:nvPicPr>
                <p:cNvPr id="52" name="잉크 51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86280" y="2095560"/>
                  <a:ext cx="178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잉크 52"/>
                <p14:cNvContentPartPr/>
                <p14:nvPr/>
              </p14:nvContentPartPr>
              <p14:xfrm>
                <a:off x="1924200" y="2190600"/>
                <a:ext cx="597240" cy="45000"/>
              </p14:xfrm>
            </p:contentPart>
          </mc:Choice>
          <mc:Fallback xmlns="">
            <p:pic>
              <p:nvPicPr>
                <p:cNvPr id="53" name="잉크 52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08000" y="2127240"/>
                  <a:ext cx="629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잉크 53"/>
                <p14:cNvContentPartPr/>
                <p14:nvPr/>
              </p14:nvContentPartPr>
              <p14:xfrm>
                <a:off x="6921360" y="2184480"/>
                <a:ext cx="209880" cy="6480"/>
              </p14:xfrm>
            </p:contentPart>
          </mc:Choice>
          <mc:Fallback xmlns="">
            <p:pic>
              <p:nvPicPr>
                <p:cNvPr id="54" name="잉크 53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05520" y="2120760"/>
                  <a:ext cx="241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잉크 54"/>
                <p14:cNvContentPartPr/>
                <p14:nvPr/>
              </p14:nvContentPartPr>
              <p14:xfrm>
                <a:off x="5924520" y="2146320"/>
                <a:ext cx="108360" cy="6840"/>
              </p14:xfrm>
            </p:contentPart>
          </mc:Choice>
          <mc:Fallback xmlns="">
            <p:pic>
              <p:nvPicPr>
                <p:cNvPr id="55" name="잉크 54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08680" y="2082960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잉크 55"/>
                <p14:cNvContentPartPr/>
                <p14:nvPr/>
              </p14:nvContentPartPr>
              <p14:xfrm>
                <a:off x="5873760" y="1752480"/>
                <a:ext cx="222480" cy="32400"/>
              </p14:xfrm>
            </p:contentPart>
          </mc:Choice>
          <mc:Fallback xmlns="">
            <p:pic>
              <p:nvPicPr>
                <p:cNvPr id="56" name="잉크 55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57920" y="1689120"/>
                  <a:ext cx="254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잉크 56"/>
                <p14:cNvContentPartPr/>
                <p14:nvPr/>
              </p14:nvContentPartPr>
              <p14:xfrm>
                <a:off x="1898640" y="2895480"/>
                <a:ext cx="451080" cy="25920"/>
              </p14:xfrm>
            </p:contentPart>
          </mc:Choice>
          <mc:Fallback xmlns="">
            <p:pic>
              <p:nvPicPr>
                <p:cNvPr id="57" name="잉크 56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82800" y="2832120"/>
                  <a:ext cx="482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잉크 57"/>
                <p14:cNvContentPartPr/>
                <p14:nvPr/>
              </p14:nvContentPartPr>
              <p14:xfrm>
                <a:off x="4826160" y="2889360"/>
                <a:ext cx="292320" cy="44640"/>
              </p14:xfrm>
            </p:contentPart>
          </mc:Choice>
          <mc:Fallback xmlns="">
            <p:pic>
              <p:nvPicPr>
                <p:cNvPr id="58" name="잉크 57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09960" y="2825640"/>
                  <a:ext cx="324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잉크 58"/>
                <p14:cNvContentPartPr/>
                <p14:nvPr/>
              </p14:nvContentPartPr>
              <p14:xfrm>
                <a:off x="5899320" y="2908440"/>
                <a:ext cx="190800" cy="12960"/>
              </p14:xfrm>
            </p:contentPart>
          </mc:Choice>
          <mc:Fallback xmlns="">
            <p:pic>
              <p:nvPicPr>
                <p:cNvPr id="59" name="잉크 58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83120" y="2844720"/>
                  <a:ext cx="222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잉크 59"/>
                <p14:cNvContentPartPr/>
                <p14:nvPr/>
              </p14:nvContentPartPr>
              <p14:xfrm>
                <a:off x="6832440" y="2901960"/>
                <a:ext cx="368640" cy="32040"/>
              </p14:xfrm>
            </p:contentPart>
          </mc:Choice>
          <mc:Fallback xmlns="">
            <p:pic>
              <p:nvPicPr>
                <p:cNvPr id="60" name="잉크 5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16600" y="2838600"/>
                  <a:ext cx="400680" cy="159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53E476A-42AF-4B8F-BEFD-AF3BC9248D3E}"/>
              </a:ext>
            </a:extLst>
          </p:cNvPr>
          <p:cNvSpPr/>
          <p:nvPr/>
        </p:nvSpPr>
        <p:spPr>
          <a:xfrm>
            <a:off x="0" y="924813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14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2959" y="39285"/>
            <a:ext cx="828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Product Feature – </a:t>
            </a:r>
            <a:r>
              <a:rPr lang="en-US" altLang="ko-KR" sz="3600" b="1" dirty="0"/>
              <a:t>Amplifier</a:t>
            </a:r>
            <a:endParaRPr lang="ko-KR" altLang="en-US" sz="2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70" y="2788180"/>
            <a:ext cx="3816530" cy="3161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0" y="2790830"/>
            <a:ext cx="4858661" cy="3164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1280" y="1282885"/>
            <a:ext cx="105134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AD620 - Low Cost / Low Power Instrumentation Amplifier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AD620</a:t>
            </a:r>
            <a:r>
              <a:rPr lang="ko-KR" altLang="en-US" sz="1400" dirty="0"/>
              <a:t>은 </a:t>
            </a:r>
            <a:r>
              <a:rPr lang="en-US" altLang="ko-KR" sz="1400" dirty="0"/>
              <a:t>1</a:t>
            </a:r>
            <a:r>
              <a:rPr lang="ko-KR" altLang="en-US" sz="1400" dirty="0"/>
              <a:t>개 </a:t>
            </a:r>
            <a:r>
              <a:rPr lang="en-US" altLang="ko-KR" sz="1400" dirty="0"/>
              <a:t>~ 10000</a:t>
            </a:r>
            <a:r>
              <a:rPr lang="ko-KR" altLang="en-US" sz="1400" dirty="0"/>
              <a:t>개까지 이득을 설정하기 위해 단 하나의 외부 저항만 있으면 되는 저가의 </a:t>
            </a:r>
            <a:r>
              <a:rPr lang="ko-KR" altLang="en-US" sz="1400" dirty="0" err="1"/>
              <a:t>고정밀</a:t>
            </a:r>
            <a:r>
              <a:rPr lang="ko-KR" altLang="en-US" sz="1400" dirty="0"/>
              <a:t> 계측 증폭기이다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F6CC2-232E-4C21-A34A-992C16C10866}"/>
              </a:ext>
            </a:extLst>
          </p:cNvPr>
          <p:cNvSpPr/>
          <p:nvPr/>
        </p:nvSpPr>
        <p:spPr>
          <a:xfrm>
            <a:off x="0" y="924813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07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2959" y="39285"/>
            <a:ext cx="828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Product Feature – </a:t>
            </a:r>
            <a:r>
              <a:rPr lang="en-US" altLang="ko-KR" sz="3600" b="1" dirty="0"/>
              <a:t>Amplifier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1328821"/>
            <a:ext cx="958612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보드 구성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AD620 </a:t>
            </a:r>
            <a:r>
              <a:rPr lang="ko-KR" altLang="en-US" sz="1400" dirty="0"/>
              <a:t>은 양전원증폭기라 마이너스 전압이 필요하다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en-US" altLang="ko-KR" sz="1400" dirty="0" smtClean="0"/>
              <a:t>=&gt; </a:t>
            </a:r>
            <a:r>
              <a:rPr lang="ko-KR" altLang="en-US" sz="1400" dirty="0" smtClean="0"/>
              <a:t>전압의 </a:t>
            </a:r>
            <a:r>
              <a:rPr lang="ko-KR" altLang="en-US" sz="1400" dirty="0"/>
              <a:t>극성을 바꿔주는 </a:t>
            </a:r>
            <a:r>
              <a:rPr lang="en-US" altLang="ko-KR" sz="1400" dirty="0"/>
              <a:t>ICL7660</a:t>
            </a:r>
            <a:r>
              <a:rPr lang="ko-KR" altLang="en-US" sz="1400" dirty="0"/>
              <a:t>을 이용하여 마이너스 전압을 만들어야 한다</a:t>
            </a:r>
            <a:r>
              <a:rPr lang="en-US" altLang="ko-KR" sz="1400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1384D8-A3FA-4F1E-8289-4CDC3893F852}"/>
              </a:ext>
            </a:extLst>
          </p:cNvPr>
          <p:cNvGrpSpPr/>
          <p:nvPr/>
        </p:nvGrpSpPr>
        <p:grpSpPr>
          <a:xfrm>
            <a:off x="1871357" y="2852920"/>
            <a:ext cx="8646722" cy="3358040"/>
            <a:chOff x="1871357" y="2852920"/>
            <a:chExt cx="8646722" cy="3358040"/>
          </a:xfrm>
        </p:grpSpPr>
        <p:grpSp>
          <p:nvGrpSpPr>
            <p:cNvPr id="27" name="그룹 26"/>
            <p:cNvGrpSpPr/>
            <p:nvPr/>
          </p:nvGrpSpPr>
          <p:grpSpPr>
            <a:xfrm>
              <a:off x="2031830" y="2906776"/>
              <a:ext cx="8486249" cy="3304184"/>
              <a:chOff x="2510028" y="3052166"/>
              <a:chExt cx="8486249" cy="3304184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2510028" y="3052166"/>
                <a:ext cx="6663071" cy="3304184"/>
                <a:chOff x="2209799" y="3020814"/>
                <a:chExt cx="6663071" cy="3304184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3180" b="51212"/>
                <a:stretch/>
              </p:blipFill>
              <p:spPr>
                <a:xfrm>
                  <a:off x="3547779" y="3020814"/>
                  <a:ext cx="5325091" cy="2943121"/>
                </a:xfrm>
                <a:prstGeom prst="rect">
                  <a:avLst/>
                </a:prstGeom>
              </p:spPr>
            </p:pic>
            <p:sp>
              <p:nvSpPr>
                <p:cNvPr id="2" name="TextBox 1"/>
                <p:cNvSpPr txBox="1"/>
                <p:nvPr/>
              </p:nvSpPr>
              <p:spPr>
                <a:xfrm>
                  <a:off x="3869999" y="6063388"/>
                  <a:ext cx="46806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/>
                    <a:t>* </a:t>
                  </a:r>
                  <a:r>
                    <a:rPr lang="ko-KR" altLang="en-US" sz="1050" dirty="0"/>
                    <a:t>네이버 블로그</a:t>
                  </a:r>
                  <a:r>
                    <a:rPr lang="en-US" altLang="ko-KR" sz="1050" dirty="0"/>
                    <a:t>, </a:t>
                  </a:r>
                  <a:r>
                    <a:rPr lang="ko-KR" altLang="en-US" sz="1050" dirty="0" err="1"/>
                    <a:t>전압증폭</a:t>
                  </a:r>
                  <a:r>
                    <a:rPr lang="en-US" altLang="ko-KR" sz="1050" dirty="0"/>
                    <a:t>, </a:t>
                  </a:r>
                  <a:r>
                    <a:rPr lang="en-US" altLang="ko-KR" sz="1050" dirty="0">
                      <a:hlinkClick r:id="rId3"/>
                    </a:rPr>
                    <a:t>http://blog.danggun.net/2125</a:t>
                  </a:r>
                  <a:r>
                    <a:rPr lang="en-US" altLang="ko-KR" sz="1050" dirty="0"/>
                    <a:t>, (2018.03.30)</a:t>
                  </a:r>
                  <a:endParaRPr lang="ko-KR" altLang="en-US" sz="1050" dirty="0"/>
                </a:p>
              </p:txBody>
            </p:sp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595"/>
                <a:stretch/>
              </p:blipFill>
              <p:spPr>
                <a:xfrm>
                  <a:off x="2209799" y="3182896"/>
                  <a:ext cx="699081" cy="1512012"/>
                </a:xfrm>
                <a:prstGeom prst="rect">
                  <a:avLst/>
                </a:prstGeom>
              </p:spPr>
            </p:pic>
            <p:cxnSp>
              <p:nvCxnSpPr>
                <p:cNvPr id="6" name="직선 화살표 연결선 5"/>
                <p:cNvCxnSpPr/>
                <p:nvPr/>
              </p:nvCxnSpPr>
              <p:spPr>
                <a:xfrm>
                  <a:off x="2711530" y="4492374"/>
                  <a:ext cx="869870" cy="44883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꺾인 연결선 16"/>
                <p:cNvCxnSpPr/>
                <p:nvPr/>
              </p:nvCxnSpPr>
              <p:spPr>
                <a:xfrm>
                  <a:off x="2492098" y="4529258"/>
                  <a:ext cx="1022061" cy="703502"/>
                </a:xfrm>
                <a:prstGeom prst="bentConnector3">
                  <a:avLst>
                    <a:gd name="adj1" fmla="val 607"/>
                  </a:avLst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/>
              <p:cNvGrpSpPr/>
              <p:nvPr/>
            </p:nvGrpSpPr>
            <p:grpSpPr>
              <a:xfrm>
                <a:off x="9480470" y="3052166"/>
                <a:ext cx="1515807" cy="1522356"/>
                <a:chOff x="9624490" y="3035070"/>
                <a:chExt cx="1515807" cy="1522356"/>
              </a:xfrm>
            </p:grpSpPr>
            <p:pic>
              <p:nvPicPr>
                <p:cNvPr id="24" name="그림 2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24490" y="3035070"/>
                  <a:ext cx="1515807" cy="1198060"/>
                </a:xfrm>
                <a:prstGeom prst="rect">
                  <a:avLst/>
                </a:prstGeom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9718243" y="4295816"/>
                  <a:ext cx="132829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b="1" dirty="0"/>
                    <a:t>ICL7660 pinout</a:t>
                  </a:r>
                  <a:endParaRPr lang="ko-KR" altLang="en-US" sz="1050" b="1" dirty="0"/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04BB80-CC84-4D05-A395-CBEC28F65447}"/>
                </a:ext>
              </a:extLst>
            </p:cNvPr>
            <p:cNvSpPr txBox="1"/>
            <p:nvPr/>
          </p:nvSpPr>
          <p:spPr>
            <a:xfrm>
              <a:off x="1871357" y="2852920"/>
              <a:ext cx="11430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MPXC2011DT1</a:t>
              </a:r>
              <a:endParaRPr lang="ko-KR" altLang="en-US" sz="1000" b="1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34F537-637A-4302-A202-4B363ED2673F}"/>
              </a:ext>
            </a:extLst>
          </p:cNvPr>
          <p:cNvSpPr/>
          <p:nvPr/>
        </p:nvSpPr>
        <p:spPr>
          <a:xfrm>
            <a:off x="0" y="924813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51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7895744" y="2064240"/>
            <a:ext cx="1512716" cy="1478007"/>
            <a:chOff x="336467" y="898442"/>
            <a:chExt cx="5061116" cy="5061116"/>
          </a:xfrm>
        </p:grpSpPr>
        <p:sp>
          <p:nvSpPr>
            <p:cNvPr id="64" name="타원 63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MAKE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PWM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22958" y="39285"/>
            <a:ext cx="92295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Algorithm Overview</a:t>
            </a:r>
            <a:endParaRPr lang="ko-KR" altLang="en-US" sz="4400" b="1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651089" y="2064240"/>
            <a:ext cx="1512716" cy="1478007"/>
            <a:chOff x="336467" y="898442"/>
            <a:chExt cx="5061116" cy="5061116"/>
          </a:xfrm>
        </p:grpSpPr>
        <p:sp>
          <p:nvSpPr>
            <p:cNvPr id="26" name="타원 25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Water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tank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29" name="직선 화살표 연결선 28"/>
          <p:cNvCxnSpPr>
            <a:stCxn id="32" idx="3"/>
          </p:cNvCxnSpPr>
          <p:nvPr/>
        </p:nvCxnSpPr>
        <p:spPr>
          <a:xfrm>
            <a:off x="2848878" y="2578726"/>
            <a:ext cx="841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086141" y="2417143"/>
            <a:ext cx="7627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500" dirty="0"/>
              <a:t>Floor</a:t>
            </a:r>
            <a:endParaRPr lang="ko-KR" altLang="en-US" sz="15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8162695" y="4136616"/>
            <a:ext cx="1164344" cy="2077138"/>
            <a:chOff x="6530054" y="2464066"/>
            <a:chExt cx="1164344" cy="2077138"/>
          </a:xfrm>
        </p:grpSpPr>
        <p:sp>
          <p:nvSpPr>
            <p:cNvPr id="35" name="TextBox 34"/>
            <p:cNvSpPr txBox="1"/>
            <p:nvPr/>
          </p:nvSpPr>
          <p:spPr>
            <a:xfrm>
              <a:off x="6545343" y="4233427"/>
              <a:ext cx="1149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Water Tank</a:t>
              </a:r>
              <a:endParaRPr lang="ko-KR" altLang="en-US" sz="1400" dirty="0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530054" y="2464066"/>
              <a:ext cx="974394" cy="1755105"/>
              <a:chOff x="10173255" y="2721695"/>
              <a:chExt cx="974394" cy="1755105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10201943" y="2721695"/>
                <a:ext cx="945706" cy="1755105"/>
                <a:chOff x="2707623" y="624056"/>
                <a:chExt cx="3192279" cy="5500626"/>
              </a:xfrm>
            </p:grpSpPr>
            <p:sp>
              <p:nvSpPr>
                <p:cNvPr id="40" name="직사각형 39"/>
                <p:cNvSpPr/>
                <p:nvPr/>
              </p:nvSpPr>
              <p:spPr>
                <a:xfrm>
                  <a:off x="2767553" y="4900546"/>
                  <a:ext cx="3132348" cy="122413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연결선 40"/>
                <p:cNvCxnSpPr/>
                <p:nvPr/>
              </p:nvCxnSpPr>
              <p:spPr>
                <a:xfrm>
                  <a:off x="4171709" y="652074"/>
                  <a:ext cx="99858" cy="424847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그룹 41"/>
                <p:cNvGrpSpPr/>
                <p:nvPr/>
              </p:nvGrpSpPr>
              <p:grpSpPr>
                <a:xfrm>
                  <a:off x="2707623" y="624056"/>
                  <a:ext cx="3192279" cy="4258049"/>
                  <a:chOff x="3539961" y="827135"/>
                  <a:chExt cx="3192279" cy="4258049"/>
                </a:xfrm>
              </p:grpSpPr>
              <p:cxnSp>
                <p:nvCxnSpPr>
                  <p:cNvPr id="53" name="직선 연결선 52"/>
                  <p:cNvCxnSpPr/>
                  <p:nvPr/>
                </p:nvCxnSpPr>
                <p:spPr>
                  <a:xfrm>
                    <a:off x="5004048" y="836712"/>
                    <a:ext cx="1728192" cy="424847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순서도: 자기 디스크 53"/>
                  <p:cNvSpPr/>
                  <p:nvPr/>
                </p:nvSpPr>
                <p:spPr>
                  <a:xfrm>
                    <a:off x="3980433" y="827135"/>
                    <a:ext cx="720080" cy="1920213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순서도: 자기 디스크 54"/>
                  <p:cNvSpPr/>
                  <p:nvPr/>
                </p:nvSpPr>
                <p:spPr>
                  <a:xfrm>
                    <a:off x="3639714" y="2879362"/>
                    <a:ext cx="720080" cy="1920213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직사각형 55"/>
                  <p:cNvSpPr/>
                  <p:nvPr/>
                </p:nvSpPr>
                <p:spPr>
                  <a:xfrm>
                    <a:off x="3553424" y="2660915"/>
                    <a:ext cx="1504014" cy="24002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>
                    <a:off x="3539961" y="4799575"/>
                    <a:ext cx="1560173" cy="180020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Marker/>
                          </a14:imgEffect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9046" y="2403159"/>
                  <a:ext cx="465002" cy="387503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Marker/>
                          </a14:imgEffect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7414" y="4520454"/>
                  <a:ext cx="465002" cy="387503"/>
                </a:xfrm>
                <a:prstGeom prst="rect">
                  <a:avLst/>
                </a:prstGeom>
              </p:spPr>
            </p:pic>
            <p:grpSp>
              <p:nvGrpSpPr>
                <p:cNvPr id="45" name="그룹 44"/>
                <p:cNvGrpSpPr/>
                <p:nvPr/>
              </p:nvGrpSpPr>
              <p:grpSpPr>
                <a:xfrm>
                  <a:off x="3119011" y="796091"/>
                  <a:ext cx="529561" cy="4836827"/>
                  <a:chOff x="964208" y="772175"/>
                  <a:chExt cx="529561" cy="4836827"/>
                </a:xfrm>
              </p:grpSpPr>
              <p:sp>
                <p:nvSpPr>
                  <p:cNvPr id="51" name="원호 50"/>
                  <p:cNvSpPr/>
                  <p:nvPr/>
                </p:nvSpPr>
                <p:spPr>
                  <a:xfrm flipH="1">
                    <a:off x="1020051" y="772175"/>
                    <a:ext cx="473718" cy="3514869"/>
                  </a:xfrm>
                  <a:prstGeom prst="arc">
                    <a:avLst/>
                  </a:prstGeom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2" name="직선 연결선 51"/>
                  <p:cNvCxnSpPr/>
                  <p:nvPr/>
                </p:nvCxnSpPr>
                <p:spPr>
                  <a:xfrm flipH="1">
                    <a:off x="964208" y="2529609"/>
                    <a:ext cx="54535" cy="3079393"/>
                  </a:xfrm>
                  <a:prstGeom prst="line">
                    <a:avLst/>
                  </a:prstGeom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원호 46"/>
                <p:cNvSpPr/>
                <p:nvPr/>
              </p:nvSpPr>
              <p:spPr>
                <a:xfrm>
                  <a:off x="3357642" y="799804"/>
                  <a:ext cx="115743" cy="2520280"/>
                </a:xfrm>
                <a:prstGeom prst="arc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 48"/>
                <p:cNvSpPr/>
                <p:nvPr/>
              </p:nvSpPr>
              <p:spPr>
                <a:xfrm>
                  <a:off x="3657845" y="5436526"/>
                  <a:ext cx="2236740" cy="158365"/>
                </a:xfrm>
                <a:custGeom>
                  <a:avLst/>
                  <a:gdLst>
                    <a:gd name="connsiteX0" fmla="*/ 0 w 2236740"/>
                    <a:gd name="connsiteY0" fmla="*/ 8852 h 158365"/>
                    <a:gd name="connsiteX1" fmla="*/ 246184 w 2236740"/>
                    <a:gd name="connsiteY1" fmla="*/ 149529 h 158365"/>
                    <a:gd name="connsiteX2" fmla="*/ 553915 w 2236740"/>
                    <a:gd name="connsiteY2" fmla="*/ 60 h 158365"/>
                    <a:gd name="connsiteX3" fmla="*/ 800100 w 2236740"/>
                    <a:gd name="connsiteY3" fmla="*/ 158321 h 158365"/>
                    <a:gd name="connsiteX4" fmla="*/ 1125415 w 2236740"/>
                    <a:gd name="connsiteY4" fmla="*/ 17644 h 158365"/>
                    <a:gd name="connsiteX5" fmla="*/ 1380392 w 2236740"/>
                    <a:gd name="connsiteY5" fmla="*/ 149529 h 158365"/>
                    <a:gd name="connsiteX6" fmla="*/ 1644161 w 2236740"/>
                    <a:gd name="connsiteY6" fmla="*/ 8852 h 158365"/>
                    <a:gd name="connsiteX7" fmla="*/ 1943100 w 2236740"/>
                    <a:gd name="connsiteY7" fmla="*/ 149529 h 158365"/>
                    <a:gd name="connsiteX8" fmla="*/ 2215661 w 2236740"/>
                    <a:gd name="connsiteY8" fmla="*/ 8852 h 158365"/>
                    <a:gd name="connsiteX9" fmla="*/ 2198077 w 2236740"/>
                    <a:gd name="connsiteY9" fmla="*/ 26436 h 15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6740" h="158365">
                      <a:moveTo>
                        <a:pt x="0" y="8852"/>
                      </a:moveTo>
                      <a:cubicBezTo>
                        <a:pt x="76932" y="79923"/>
                        <a:pt x="153865" y="150994"/>
                        <a:pt x="246184" y="149529"/>
                      </a:cubicBezTo>
                      <a:cubicBezTo>
                        <a:pt x="338503" y="148064"/>
                        <a:pt x="461596" y="-1405"/>
                        <a:pt x="553915" y="60"/>
                      </a:cubicBezTo>
                      <a:cubicBezTo>
                        <a:pt x="646234" y="1525"/>
                        <a:pt x="704850" y="155390"/>
                        <a:pt x="800100" y="158321"/>
                      </a:cubicBezTo>
                      <a:cubicBezTo>
                        <a:pt x="895350" y="161252"/>
                        <a:pt x="1028700" y="19109"/>
                        <a:pt x="1125415" y="17644"/>
                      </a:cubicBezTo>
                      <a:cubicBezTo>
                        <a:pt x="1222130" y="16179"/>
                        <a:pt x="1293934" y="150994"/>
                        <a:pt x="1380392" y="149529"/>
                      </a:cubicBezTo>
                      <a:cubicBezTo>
                        <a:pt x="1466850" y="148064"/>
                        <a:pt x="1550376" y="8852"/>
                        <a:pt x="1644161" y="8852"/>
                      </a:cubicBezTo>
                      <a:cubicBezTo>
                        <a:pt x="1737946" y="8852"/>
                        <a:pt x="1847850" y="149529"/>
                        <a:pt x="1943100" y="149529"/>
                      </a:cubicBezTo>
                      <a:cubicBezTo>
                        <a:pt x="2038350" y="149529"/>
                        <a:pt x="2173165" y="29367"/>
                        <a:pt x="2215661" y="8852"/>
                      </a:cubicBezTo>
                      <a:cubicBezTo>
                        <a:pt x="2258157" y="-11663"/>
                        <a:pt x="2228117" y="7386"/>
                        <a:pt x="2198077" y="26436"/>
                      </a:cubicBezTo>
                    </a:path>
                  </a:pathLst>
                </a:cu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자유형 49"/>
                <p:cNvSpPr/>
                <p:nvPr/>
              </p:nvSpPr>
              <p:spPr>
                <a:xfrm>
                  <a:off x="3639271" y="5312495"/>
                  <a:ext cx="2236740" cy="158365"/>
                </a:xfrm>
                <a:custGeom>
                  <a:avLst/>
                  <a:gdLst>
                    <a:gd name="connsiteX0" fmla="*/ 0 w 2236740"/>
                    <a:gd name="connsiteY0" fmla="*/ 8852 h 158365"/>
                    <a:gd name="connsiteX1" fmla="*/ 246184 w 2236740"/>
                    <a:gd name="connsiteY1" fmla="*/ 149529 h 158365"/>
                    <a:gd name="connsiteX2" fmla="*/ 553915 w 2236740"/>
                    <a:gd name="connsiteY2" fmla="*/ 60 h 158365"/>
                    <a:gd name="connsiteX3" fmla="*/ 800100 w 2236740"/>
                    <a:gd name="connsiteY3" fmla="*/ 158321 h 158365"/>
                    <a:gd name="connsiteX4" fmla="*/ 1125415 w 2236740"/>
                    <a:gd name="connsiteY4" fmla="*/ 17644 h 158365"/>
                    <a:gd name="connsiteX5" fmla="*/ 1380392 w 2236740"/>
                    <a:gd name="connsiteY5" fmla="*/ 149529 h 158365"/>
                    <a:gd name="connsiteX6" fmla="*/ 1644161 w 2236740"/>
                    <a:gd name="connsiteY6" fmla="*/ 8852 h 158365"/>
                    <a:gd name="connsiteX7" fmla="*/ 1943100 w 2236740"/>
                    <a:gd name="connsiteY7" fmla="*/ 149529 h 158365"/>
                    <a:gd name="connsiteX8" fmla="*/ 2215661 w 2236740"/>
                    <a:gd name="connsiteY8" fmla="*/ 8852 h 158365"/>
                    <a:gd name="connsiteX9" fmla="*/ 2198077 w 2236740"/>
                    <a:gd name="connsiteY9" fmla="*/ 26436 h 15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6740" h="158365">
                      <a:moveTo>
                        <a:pt x="0" y="8852"/>
                      </a:moveTo>
                      <a:cubicBezTo>
                        <a:pt x="76932" y="79923"/>
                        <a:pt x="153865" y="150994"/>
                        <a:pt x="246184" y="149529"/>
                      </a:cubicBezTo>
                      <a:cubicBezTo>
                        <a:pt x="338503" y="148064"/>
                        <a:pt x="461596" y="-1405"/>
                        <a:pt x="553915" y="60"/>
                      </a:cubicBezTo>
                      <a:cubicBezTo>
                        <a:pt x="646234" y="1525"/>
                        <a:pt x="704850" y="155390"/>
                        <a:pt x="800100" y="158321"/>
                      </a:cubicBezTo>
                      <a:cubicBezTo>
                        <a:pt x="895350" y="161252"/>
                        <a:pt x="1028700" y="19109"/>
                        <a:pt x="1125415" y="17644"/>
                      </a:cubicBezTo>
                      <a:cubicBezTo>
                        <a:pt x="1222130" y="16179"/>
                        <a:pt x="1293934" y="150994"/>
                        <a:pt x="1380392" y="149529"/>
                      </a:cubicBezTo>
                      <a:cubicBezTo>
                        <a:pt x="1466850" y="148064"/>
                        <a:pt x="1550376" y="8852"/>
                        <a:pt x="1644161" y="8852"/>
                      </a:cubicBezTo>
                      <a:cubicBezTo>
                        <a:pt x="1737946" y="8852"/>
                        <a:pt x="1847850" y="149529"/>
                        <a:pt x="1943100" y="149529"/>
                      </a:cubicBezTo>
                      <a:cubicBezTo>
                        <a:pt x="2038350" y="149529"/>
                        <a:pt x="2173165" y="29367"/>
                        <a:pt x="2215661" y="8852"/>
                      </a:cubicBezTo>
                      <a:cubicBezTo>
                        <a:pt x="2258157" y="-11663"/>
                        <a:pt x="2228117" y="7386"/>
                        <a:pt x="2198077" y="26436"/>
                      </a:cubicBezTo>
                    </a:path>
                  </a:pathLst>
                </a:cu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93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8544" y="3291540"/>
                <a:ext cx="134885" cy="113469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993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3255" y="3972935"/>
                <a:ext cx="141359" cy="118913"/>
              </a:xfrm>
              <a:prstGeom prst="rect">
                <a:avLst/>
              </a:prstGeom>
            </p:spPr>
          </p:pic>
        </p:grpSp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75" b="96986" l="2973" r="975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137" y="5690274"/>
            <a:ext cx="221938" cy="240576"/>
          </a:xfrm>
          <a:prstGeom prst="rect">
            <a:avLst/>
          </a:prstGeom>
        </p:spPr>
      </p:pic>
      <p:cxnSp>
        <p:nvCxnSpPr>
          <p:cNvPr id="76" name="직선 화살표 연결선 75"/>
          <p:cNvCxnSpPr>
            <a:stCxn id="77" idx="3"/>
          </p:cNvCxnSpPr>
          <p:nvPr/>
        </p:nvCxnSpPr>
        <p:spPr>
          <a:xfrm>
            <a:off x="2834103" y="3027759"/>
            <a:ext cx="841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071366" y="2866176"/>
            <a:ext cx="7627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500" dirty="0"/>
              <a:t>height</a:t>
            </a:r>
            <a:endParaRPr lang="ko-KR" altLang="en-US" sz="1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0700" y="4911708"/>
            <a:ext cx="1410593" cy="114815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644303" y="1054293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Y견고딕" pitchFamily="18" charset="-127"/>
              </a:rPr>
              <a:t>MATLAB function</a:t>
            </a:r>
          </a:p>
        </p:txBody>
      </p:sp>
      <p:cxnSp>
        <p:nvCxnSpPr>
          <p:cNvPr id="80" name="직선 화살표 연결선 79"/>
          <p:cNvCxnSpPr>
            <a:stCxn id="27" idx="4"/>
            <a:endCxn id="2" idx="0"/>
          </p:cNvCxnSpPr>
          <p:nvPr/>
        </p:nvCxnSpPr>
        <p:spPr>
          <a:xfrm flipH="1">
            <a:off x="3285997" y="3542247"/>
            <a:ext cx="1121450" cy="1369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H="1">
            <a:off x="5082385" y="3027759"/>
            <a:ext cx="28133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endCxn id="74" idx="1"/>
          </p:cNvCxnSpPr>
          <p:nvPr/>
        </p:nvCxnSpPr>
        <p:spPr>
          <a:xfrm>
            <a:off x="4834528" y="3426968"/>
            <a:ext cx="3374609" cy="238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55" idx="3"/>
          </p:cNvCxnSpPr>
          <p:nvPr/>
        </p:nvCxnSpPr>
        <p:spPr>
          <a:xfrm flipH="1" flipV="1">
            <a:off x="5082384" y="3154921"/>
            <a:ext cx="3245212" cy="2249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5163805" y="2628740"/>
            <a:ext cx="28133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525441" y="2706792"/>
            <a:ext cx="13470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500" dirty="0"/>
              <a:t>PWM</a:t>
            </a:r>
            <a:endParaRPr lang="ko-KR" altLang="en-US" sz="1500" dirty="0"/>
          </a:p>
        </p:txBody>
      </p:sp>
      <p:sp>
        <p:nvSpPr>
          <p:cNvPr id="87" name="TextBox 86"/>
          <p:cNvSpPr txBox="1"/>
          <p:nvPr/>
        </p:nvSpPr>
        <p:spPr>
          <a:xfrm rot="2070437">
            <a:off x="6104755" y="4433187"/>
            <a:ext cx="13470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500" dirty="0"/>
              <a:t>PWM</a:t>
            </a:r>
            <a:endParaRPr lang="ko-KR" altLang="en-US" sz="15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/>
          <a:srcRect b="4751"/>
          <a:stretch/>
        </p:blipFill>
        <p:spPr>
          <a:xfrm>
            <a:off x="6084007" y="2357714"/>
            <a:ext cx="676988" cy="250765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1"/>
          <a:srcRect b="4751"/>
          <a:stretch/>
        </p:blipFill>
        <p:spPr>
          <a:xfrm rot="2157703">
            <a:off x="6366496" y="3954735"/>
            <a:ext cx="676988" cy="25481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11"/>
          <a:srcRect b="4751"/>
          <a:stretch/>
        </p:blipFill>
        <p:spPr>
          <a:xfrm rot="18706932">
            <a:off x="3431295" y="3969072"/>
            <a:ext cx="676988" cy="2548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8297" y="2407384"/>
            <a:ext cx="581025" cy="190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25016" y="2300570"/>
            <a:ext cx="161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995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2958" y="39285"/>
            <a:ext cx="92295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Algorithm Overview</a:t>
            </a:r>
            <a:endParaRPr lang="ko-KR" altLang="en-US" sz="44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911280" y="931509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Y견고딕" pitchFamily="18" charset="-127"/>
              </a:rPr>
              <a:t>MATLAB function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371799" y="2516005"/>
            <a:ext cx="3474000" cy="216555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816100" y="2070099"/>
            <a:ext cx="0" cy="445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5375776" y="2015931"/>
            <a:ext cx="0" cy="463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046586" y="1684845"/>
            <a:ext cx="71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b="1" dirty="0" smtClean="0"/>
              <a:t>Floor #</a:t>
            </a:r>
            <a:endParaRPr lang="ko-KR" altLang="en-US" sz="12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6293933" y="1592511"/>
            <a:ext cx="1054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200" b="1" dirty="0" smtClean="0"/>
              <a:t>reference point</a:t>
            </a:r>
            <a:endParaRPr lang="ko-KR" altLang="en-US" sz="1200" b="1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1" y="2624227"/>
            <a:ext cx="1410593" cy="114815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4793999" y="3677390"/>
            <a:ext cx="90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200" b="1" dirty="0"/>
              <a:t>m</a:t>
            </a:r>
            <a:r>
              <a:rPr lang="en-US" altLang="ko-KR" sz="1200" b="1" dirty="0" smtClean="0"/>
              <a:t>onitor</a:t>
            </a:r>
          </a:p>
          <a:p>
            <a:pPr algn="ctr" fontAlgn="base"/>
            <a:r>
              <a:rPr lang="en-US" altLang="ko-KR" sz="1200" b="1" dirty="0" smtClean="0"/>
              <a:t>GUI</a:t>
            </a:r>
            <a:endParaRPr lang="ko-KR" altLang="en-US" sz="1200" b="1" dirty="0"/>
          </a:p>
        </p:txBody>
      </p:sp>
      <p:grpSp>
        <p:nvGrpSpPr>
          <p:cNvPr id="68" name="그룹 67"/>
          <p:cNvGrpSpPr/>
          <p:nvPr/>
        </p:nvGrpSpPr>
        <p:grpSpPr>
          <a:xfrm>
            <a:off x="6155031" y="3082541"/>
            <a:ext cx="1512716" cy="1478007"/>
            <a:chOff x="336467" y="898442"/>
            <a:chExt cx="5061116" cy="5061116"/>
          </a:xfrm>
        </p:grpSpPr>
        <p:sp>
          <p:nvSpPr>
            <p:cNvPr id="69" name="타원 68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j-lt"/>
                </a:rPr>
                <a:t>Control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j-lt"/>
                </a:rPr>
                <a:t>Algorithm</a:t>
              </a:r>
              <a:endParaRPr lang="ko-KR" altLang="en-US" sz="12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72" name="직선 화살표 연결선 71"/>
          <p:cNvCxnSpPr/>
          <p:nvPr/>
        </p:nvCxnSpPr>
        <p:spPr>
          <a:xfrm>
            <a:off x="6816100" y="4725180"/>
            <a:ext cx="0" cy="445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5375776" y="4671012"/>
            <a:ext cx="0" cy="4639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4371799" y="5206283"/>
            <a:ext cx="3474000" cy="921295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5581450" y="5839609"/>
            <a:ext cx="105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200" b="1" dirty="0" smtClean="0"/>
              <a:t>process</a:t>
            </a:r>
            <a:endParaRPr lang="ko-KR" altLang="en-US" sz="12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4955300" y="5288558"/>
            <a:ext cx="1164344" cy="900744"/>
            <a:chOff x="6530054" y="2464066"/>
            <a:chExt cx="1164344" cy="2077138"/>
          </a:xfrm>
        </p:grpSpPr>
        <p:sp>
          <p:nvSpPr>
            <p:cNvPr id="22" name="TextBox 21"/>
            <p:cNvSpPr txBox="1"/>
            <p:nvPr/>
          </p:nvSpPr>
          <p:spPr>
            <a:xfrm>
              <a:off x="6545343" y="4233427"/>
              <a:ext cx="1149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Water Tank</a:t>
              </a:r>
              <a:endParaRPr lang="ko-KR" altLang="en-US" sz="1400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530054" y="2464066"/>
              <a:ext cx="974394" cy="1755105"/>
              <a:chOff x="10173255" y="2721695"/>
              <a:chExt cx="974394" cy="1755105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10201943" y="2721695"/>
                <a:ext cx="945706" cy="1755105"/>
                <a:chOff x="2707623" y="624056"/>
                <a:chExt cx="3192279" cy="5500626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2767553" y="4900546"/>
                  <a:ext cx="3132348" cy="122413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" name="직선 연결선 28"/>
                <p:cNvCxnSpPr/>
                <p:nvPr/>
              </p:nvCxnSpPr>
              <p:spPr>
                <a:xfrm>
                  <a:off x="4171709" y="652074"/>
                  <a:ext cx="99858" cy="424847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그룹 29"/>
                <p:cNvGrpSpPr/>
                <p:nvPr/>
              </p:nvGrpSpPr>
              <p:grpSpPr>
                <a:xfrm>
                  <a:off x="2707623" y="624056"/>
                  <a:ext cx="3192279" cy="4258049"/>
                  <a:chOff x="3539961" y="827135"/>
                  <a:chExt cx="3192279" cy="4258049"/>
                </a:xfrm>
              </p:grpSpPr>
              <p:cxnSp>
                <p:nvCxnSpPr>
                  <p:cNvPr id="39" name="직선 연결선 38"/>
                  <p:cNvCxnSpPr/>
                  <p:nvPr/>
                </p:nvCxnSpPr>
                <p:spPr>
                  <a:xfrm>
                    <a:off x="5004048" y="836712"/>
                    <a:ext cx="1728192" cy="424847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순서도: 자기 디스크 39"/>
                  <p:cNvSpPr/>
                  <p:nvPr/>
                </p:nvSpPr>
                <p:spPr>
                  <a:xfrm>
                    <a:off x="3980433" y="827135"/>
                    <a:ext cx="720080" cy="1920213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순서도: 자기 디스크 40"/>
                  <p:cNvSpPr/>
                  <p:nvPr/>
                </p:nvSpPr>
                <p:spPr>
                  <a:xfrm>
                    <a:off x="3639714" y="2879362"/>
                    <a:ext cx="720080" cy="1920213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직사각형 41"/>
                  <p:cNvSpPr/>
                  <p:nvPr/>
                </p:nvSpPr>
                <p:spPr>
                  <a:xfrm>
                    <a:off x="3553424" y="2660915"/>
                    <a:ext cx="1504014" cy="24002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3539961" y="4799575"/>
                    <a:ext cx="1560173" cy="180020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Marker/>
                          </a14:imgEffect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9046" y="2403159"/>
                  <a:ext cx="465002" cy="387503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Marker/>
                          </a14:imgEffect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7414" y="4520454"/>
                  <a:ext cx="465002" cy="387503"/>
                </a:xfrm>
                <a:prstGeom prst="rect">
                  <a:avLst/>
                </a:prstGeom>
              </p:spPr>
            </p:pic>
            <p:grpSp>
              <p:nvGrpSpPr>
                <p:cNvPr id="33" name="그룹 32"/>
                <p:cNvGrpSpPr/>
                <p:nvPr/>
              </p:nvGrpSpPr>
              <p:grpSpPr>
                <a:xfrm>
                  <a:off x="3119011" y="796091"/>
                  <a:ext cx="529561" cy="4836827"/>
                  <a:chOff x="964208" y="772175"/>
                  <a:chExt cx="529561" cy="4836827"/>
                </a:xfrm>
              </p:grpSpPr>
              <p:sp>
                <p:nvSpPr>
                  <p:cNvPr id="37" name="원호 36"/>
                  <p:cNvSpPr/>
                  <p:nvPr/>
                </p:nvSpPr>
                <p:spPr>
                  <a:xfrm flipH="1">
                    <a:off x="1020051" y="772175"/>
                    <a:ext cx="473718" cy="3514869"/>
                  </a:xfrm>
                  <a:prstGeom prst="arc">
                    <a:avLst/>
                  </a:prstGeom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8" name="직선 연결선 37"/>
                  <p:cNvCxnSpPr/>
                  <p:nvPr/>
                </p:nvCxnSpPr>
                <p:spPr>
                  <a:xfrm flipH="1">
                    <a:off x="964208" y="2529609"/>
                    <a:ext cx="54535" cy="3079393"/>
                  </a:xfrm>
                  <a:prstGeom prst="line">
                    <a:avLst/>
                  </a:prstGeom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원호 33"/>
                <p:cNvSpPr/>
                <p:nvPr/>
              </p:nvSpPr>
              <p:spPr>
                <a:xfrm>
                  <a:off x="3357642" y="799804"/>
                  <a:ext cx="115743" cy="2520280"/>
                </a:xfrm>
                <a:prstGeom prst="arc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자유형 34"/>
                <p:cNvSpPr/>
                <p:nvPr/>
              </p:nvSpPr>
              <p:spPr>
                <a:xfrm>
                  <a:off x="3657845" y="5436526"/>
                  <a:ext cx="2236740" cy="158365"/>
                </a:xfrm>
                <a:custGeom>
                  <a:avLst/>
                  <a:gdLst>
                    <a:gd name="connsiteX0" fmla="*/ 0 w 2236740"/>
                    <a:gd name="connsiteY0" fmla="*/ 8852 h 158365"/>
                    <a:gd name="connsiteX1" fmla="*/ 246184 w 2236740"/>
                    <a:gd name="connsiteY1" fmla="*/ 149529 h 158365"/>
                    <a:gd name="connsiteX2" fmla="*/ 553915 w 2236740"/>
                    <a:gd name="connsiteY2" fmla="*/ 60 h 158365"/>
                    <a:gd name="connsiteX3" fmla="*/ 800100 w 2236740"/>
                    <a:gd name="connsiteY3" fmla="*/ 158321 h 158365"/>
                    <a:gd name="connsiteX4" fmla="*/ 1125415 w 2236740"/>
                    <a:gd name="connsiteY4" fmla="*/ 17644 h 158365"/>
                    <a:gd name="connsiteX5" fmla="*/ 1380392 w 2236740"/>
                    <a:gd name="connsiteY5" fmla="*/ 149529 h 158365"/>
                    <a:gd name="connsiteX6" fmla="*/ 1644161 w 2236740"/>
                    <a:gd name="connsiteY6" fmla="*/ 8852 h 158365"/>
                    <a:gd name="connsiteX7" fmla="*/ 1943100 w 2236740"/>
                    <a:gd name="connsiteY7" fmla="*/ 149529 h 158365"/>
                    <a:gd name="connsiteX8" fmla="*/ 2215661 w 2236740"/>
                    <a:gd name="connsiteY8" fmla="*/ 8852 h 158365"/>
                    <a:gd name="connsiteX9" fmla="*/ 2198077 w 2236740"/>
                    <a:gd name="connsiteY9" fmla="*/ 26436 h 15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6740" h="158365">
                      <a:moveTo>
                        <a:pt x="0" y="8852"/>
                      </a:moveTo>
                      <a:cubicBezTo>
                        <a:pt x="76932" y="79923"/>
                        <a:pt x="153865" y="150994"/>
                        <a:pt x="246184" y="149529"/>
                      </a:cubicBezTo>
                      <a:cubicBezTo>
                        <a:pt x="338503" y="148064"/>
                        <a:pt x="461596" y="-1405"/>
                        <a:pt x="553915" y="60"/>
                      </a:cubicBezTo>
                      <a:cubicBezTo>
                        <a:pt x="646234" y="1525"/>
                        <a:pt x="704850" y="155390"/>
                        <a:pt x="800100" y="158321"/>
                      </a:cubicBezTo>
                      <a:cubicBezTo>
                        <a:pt x="895350" y="161252"/>
                        <a:pt x="1028700" y="19109"/>
                        <a:pt x="1125415" y="17644"/>
                      </a:cubicBezTo>
                      <a:cubicBezTo>
                        <a:pt x="1222130" y="16179"/>
                        <a:pt x="1293934" y="150994"/>
                        <a:pt x="1380392" y="149529"/>
                      </a:cubicBezTo>
                      <a:cubicBezTo>
                        <a:pt x="1466850" y="148064"/>
                        <a:pt x="1550376" y="8852"/>
                        <a:pt x="1644161" y="8852"/>
                      </a:cubicBezTo>
                      <a:cubicBezTo>
                        <a:pt x="1737946" y="8852"/>
                        <a:pt x="1847850" y="149529"/>
                        <a:pt x="1943100" y="149529"/>
                      </a:cubicBezTo>
                      <a:cubicBezTo>
                        <a:pt x="2038350" y="149529"/>
                        <a:pt x="2173165" y="29367"/>
                        <a:pt x="2215661" y="8852"/>
                      </a:cubicBezTo>
                      <a:cubicBezTo>
                        <a:pt x="2258157" y="-11663"/>
                        <a:pt x="2228117" y="7386"/>
                        <a:pt x="2198077" y="26436"/>
                      </a:cubicBezTo>
                    </a:path>
                  </a:pathLst>
                </a:cu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 35"/>
                <p:cNvSpPr/>
                <p:nvPr/>
              </p:nvSpPr>
              <p:spPr>
                <a:xfrm>
                  <a:off x="3639271" y="5312495"/>
                  <a:ext cx="2236740" cy="158365"/>
                </a:xfrm>
                <a:custGeom>
                  <a:avLst/>
                  <a:gdLst>
                    <a:gd name="connsiteX0" fmla="*/ 0 w 2236740"/>
                    <a:gd name="connsiteY0" fmla="*/ 8852 h 158365"/>
                    <a:gd name="connsiteX1" fmla="*/ 246184 w 2236740"/>
                    <a:gd name="connsiteY1" fmla="*/ 149529 h 158365"/>
                    <a:gd name="connsiteX2" fmla="*/ 553915 w 2236740"/>
                    <a:gd name="connsiteY2" fmla="*/ 60 h 158365"/>
                    <a:gd name="connsiteX3" fmla="*/ 800100 w 2236740"/>
                    <a:gd name="connsiteY3" fmla="*/ 158321 h 158365"/>
                    <a:gd name="connsiteX4" fmla="*/ 1125415 w 2236740"/>
                    <a:gd name="connsiteY4" fmla="*/ 17644 h 158365"/>
                    <a:gd name="connsiteX5" fmla="*/ 1380392 w 2236740"/>
                    <a:gd name="connsiteY5" fmla="*/ 149529 h 158365"/>
                    <a:gd name="connsiteX6" fmla="*/ 1644161 w 2236740"/>
                    <a:gd name="connsiteY6" fmla="*/ 8852 h 158365"/>
                    <a:gd name="connsiteX7" fmla="*/ 1943100 w 2236740"/>
                    <a:gd name="connsiteY7" fmla="*/ 149529 h 158365"/>
                    <a:gd name="connsiteX8" fmla="*/ 2215661 w 2236740"/>
                    <a:gd name="connsiteY8" fmla="*/ 8852 h 158365"/>
                    <a:gd name="connsiteX9" fmla="*/ 2198077 w 2236740"/>
                    <a:gd name="connsiteY9" fmla="*/ 26436 h 15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6740" h="158365">
                      <a:moveTo>
                        <a:pt x="0" y="8852"/>
                      </a:moveTo>
                      <a:cubicBezTo>
                        <a:pt x="76932" y="79923"/>
                        <a:pt x="153865" y="150994"/>
                        <a:pt x="246184" y="149529"/>
                      </a:cubicBezTo>
                      <a:cubicBezTo>
                        <a:pt x="338503" y="148064"/>
                        <a:pt x="461596" y="-1405"/>
                        <a:pt x="553915" y="60"/>
                      </a:cubicBezTo>
                      <a:cubicBezTo>
                        <a:pt x="646234" y="1525"/>
                        <a:pt x="704850" y="155390"/>
                        <a:pt x="800100" y="158321"/>
                      </a:cubicBezTo>
                      <a:cubicBezTo>
                        <a:pt x="895350" y="161252"/>
                        <a:pt x="1028700" y="19109"/>
                        <a:pt x="1125415" y="17644"/>
                      </a:cubicBezTo>
                      <a:cubicBezTo>
                        <a:pt x="1222130" y="16179"/>
                        <a:pt x="1293934" y="150994"/>
                        <a:pt x="1380392" y="149529"/>
                      </a:cubicBezTo>
                      <a:cubicBezTo>
                        <a:pt x="1466850" y="148064"/>
                        <a:pt x="1550376" y="8852"/>
                        <a:pt x="1644161" y="8852"/>
                      </a:cubicBezTo>
                      <a:cubicBezTo>
                        <a:pt x="1737946" y="8852"/>
                        <a:pt x="1847850" y="149529"/>
                        <a:pt x="1943100" y="149529"/>
                      </a:cubicBezTo>
                      <a:cubicBezTo>
                        <a:pt x="2038350" y="149529"/>
                        <a:pt x="2173165" y="29367"/>
                        <a:pt x="2215661" y="8852"/>
                      </a:cubicBezTo>
                      <a:cubicBezTo>
                        <a:pt x="2258157" y="-11663"/>
                        <a:pt x="2228117" y="7386"/>
                        <a:pt x="2198077" y="26436"/>
                      </a:cubicBezTo>
                    </a:path>
                  </a:pathLst>
                </a:cu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93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8544" y="3291540"/>
                <a:ext cx="134885" cy="113469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993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3255" y="3972935"/>
                <a:ext cx="141359" cy="118913"/>
              </a:xfrm>
              <a:prstGeom prst="rect">
                <a:avLst/>
              </a:prstGeom>
            </p:spPr>
          </p:pic>
        </p:grp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75" b="96986" l="2973" r="975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31" y="5271500"/>
            <a:ext cx="221938" cy="2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5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MATLAB 화며ㅛㄴ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410" y="1218065"/>
            <a:ext cx="9144000" cy="514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958" y="39285"/>
            <a:ext cx="7717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Algorithm Overview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146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2959" y="39285"/>
            <a:ext cx="6709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Explain motor operation</a:t>
            </a:r>
            <a:endParaRPr lang="ko-KR" altLang="en-US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775400" y="1110073"/>
            <a:ext cx="4464496" cy="71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Y견고딕" pitchFamily="18" charset="-127"/>
              </a:rPr>
              <a:t>PWM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Y견고딕" pitchFamily="18" charset="-127"/>
              </a:rPr>
              <a:t>이란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Y견고딕" pitchFamily="18" charset="-127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11530" y="5344103"/>
            <a:ext cx="9265980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Pulse Width Modulation</a:t>
            </a:r>
            <a:r>
              <a:rPr lang="ko-KR" altLang="en-US" sz="1500" dirty="0"/>
              <a:t>의 준말로 펄스의 폭을 컨트롤 하는 주기 </a:t>
            </a:r>
            <a:r>
              <a:rPr lang="ko-KR" altLang="en-US" sz="1500" dirty="0" smtClean="0"/>
              <a:t>제어방법</a:t>
            </a:r>
            <a:endParaRPr lang="en-US" altLang="ko-KR" sz="1500" dirty="0" smtClean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 smtClean="0"/>
              <a:t>전압값을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일정한 비율</a:t>
            </a:r>
            <a:r>
              <a:rPr lang="en-US" altLang="ko-KR" sz="1500" dirty="0"/>
              <a:t>(duty)</a:t>
            </a:r>
            <a:r>
              <a:rPr lang="ko-KR" altLang="en-US" sz="1500" dirty="0"/>
              <a:t>동안은 </a:t>
            </a:r>
            <a:r>
              <a:rPr lang="en-US" altLang="ko-KR" sz="1500" dirty="0"/>
              <a:t>High</a:t>
            </a:r>
            <a:r>
              <a:rPr lang="ko-KR" altLang="en-US" sz="1500" dirty="0"/>
              <a:t>를 유지하고</a:t>
            </a:r>
            <a:r>
              <a:rPr lang="en-US" altLang="ko-KR" sz="1500" dirty="0"/>
              <a:t>, </a:t>
            </a:r>
            <a:endParaRPr lang="en-US" altLang="ko-KR" sz="150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1500" dirty="0" smtClean="0"/>
              <a:t>    나머지는 </a:t>
            </a:r>
            <a:r>
              <a:rPr lang="en-US" altLang="ko-KR" sz="1500" dirty="0"/>
              <a:t>Low</a:t>
            </a:r>
            <a:r>
              <a:rPr lang="ko-KR" altLang="en-US" sz="1500" dirty="0"/>
              <a:t>를 출력하여 위와 같은 </a:t>
            </a:r>
            <a:r>
              <a:rPr lang="ko-KR" altLang="en-US" sz="1500" dirty="0" err="1"/>
              <a:t>사각파의</a:t>
            </a:r>
            <a:r>
              <a:rPr lang="ko-KR" altLang="en-US" sz="1500" dirty="0"/>
              <a:t> 출력을 만든다</a:t>
            </a:r>
            <a:r>
              <a:rPr lang="en-US" altLang="ko-KR" sz="1500" dirty="0"/>
              <a:t>.</a:t>
            </a:r>
          </a:p>
        </p:txBody>
      </p:sp>
      <p:pic>
        <p:nvPicPr>
          <p:cNvPr id="18" name="_x438787672" descr="EMB000021c4418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47"/>
          <a:stretch/>
        </p:blipFill>
        <p:spPr bwMode="auto">
          <a:xfrm>
            <a:off x="2999570" y="2420860"/>
            <a:ext cx="5400675" cy="26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부제목 2"/>
          <p:cNvSpPr txBox="1">
            <a:spLocks/>
          </p:cNvSpPr>
          <p:nvPr/>
        </p:nvSpPr>
        <p:spPr>
          <a:xfrm>
            <a:off x="1775400" y="1846143"/>
            <a:ext cx="546469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+mn-lt"/>
              </a:rPr>
              <a:t>PWM(</a:t>
            </a:r>
            <a:r>
              <a:rPr lang="ko-KR" altLang="en-US" sz="1600" dirty="0">
                <a:latin typeface="+mn-lt"/>
              </a:rPr>
              <a:t>속도</a:t>
            </a:r>
            <a:r>
              <a:rPr lang="en-US" altLang="ko-KR" sz="1600" dirty="0">
                <a:latin typeface="+mn-lt"/>
              </a:rPr>
              <a:t>)</a:t>
            </a:r>
            <a:r>
              <a:rPr lang="ko-KR" altLang="en-US" sz="1600" dirty="0">
                <a:latin typeface="+mn-lt"/>
              </a:rPr>
              <a:t>조절로 유속 조절 </a:t>
            </a:r>
          </a:p>
        </p:txBody>
      </p:sp>
    </p:spTree>
    <p:extLst>
      <p:ext uri="{BB962C8B-B14F-4D97-AF65-F5344CB8AC3E}">
        <p14:creationId xmlns:p14="http://schemas.microsoft.com/office/powerpoint/2010/main" val="3514888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44303" y="1054293"/>
            <a:ext cx="4464496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Y견고딕" pitchFamily="18" charset="-127"/>
              </a:rPr>
              <a:t>Window Cycle?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1674906" y="1794319"/>
            <a:ext cx="546469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Due</a:t>
            </a:r>
            <a:r>
              <a:rPr lang="ko-KR" altLang="en-US" sz="1600" dirty="0"/>
              <a:t>의 </a:t>
            </a:r>
            <a:r>
              <a:rPr lang="en-US" altLang="ko-KR" sz="1600" dirty="0"/>
              <a:t>Window Cycle</a:t>
            </a:r>
            <a:r>
              <a:rPr lang="ko-KR" altLang="en-US" sz="1600" dirty="0"/>
              <a:t>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r="5885"/>
          <a:stretch/>
        </p:blipFill>
        <p:spPr>
          <a:xfrm>
            <a:off x="1644549" y="2355324"/>
            <a:ext cx="3600500" cy="19042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74906" y="4324493"/>
            <a:ext cx="933788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en-US" altLang="ko-KR" sz="1500" dirty="0"/>
              <a:t>Window Cycle: Uno</a:t>
            </a:r>
            <a:r>
              <a:rPr lang="ko-KR" altLang="en-US" sz="1500" dirty="0"/>
              <a:t>의 경우 </a:t>
            </a:r>
            <a:r>
              <a:rPr lang="en-US" altLang="ko-KR" sz="1500" dirty="0"/>
              <a:t>PWM</a:t>
            </a:r>
            <a:r>
              <a:rPr lang="ko-KR" altLang="en-US" sz="1500" dirty="0"/>
              <a:t>주파수가 </a:t>
            </a:r>
            <a:r>
              <a:rPr lang="en-US" altLang="ko-KR" sz="1500" dirty="0"/>
              <a:t>980Hz (5,6</a:t>
            </a:r>
            <a:r>
              <a:rPr lang="ko-KR" altLang="en-US" sz="1500" dirty="0"/>
              <a:t>번 핀</a:t>
            </a:r>
            <a:r>
              <a:rPr lang="en-US" altLang="ko-KR" sz="1500" dirty="0"/>
              <a:t>)</a:t>
            </a:r>
            <a:r>
              <a:rPr lang="ko-KR" altLang="en-US" sz="1500" dirty="0"/>
              <a:t>와 </a:t>
            </a:r>
            <a:r>
              <a:rPr lang="en-US" altLang="ko-KR" sz="1500" dirty="0"/>
              <a:t>490Hz(3, 9, 10, 11</a:t>
            </a:r>
            <a:r>
              <a:rPr lang="ko-KR" altLang="en-US" sz="1500" dirty="0"/>
              <a:t>번 핀</a:t>
            </a:r>
            <a:r>
              <a:rPr lang="en-US" altLang="ko-KR" sz="1500" dirty="0"/>
              <a:t>)</a:t>
            </a:r>
            <a:r>
              <a:rPr lang="ko-KR" altLang="en-US" sz="1500" dirty="0"/>
              <a:t>로 고정되어 있다</a:t>
            </a:r>
            <a:r>
              <a:rPr lang="en-US" altLang="ko-KR" sz="1500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500" dirty="0"/>
              <a:t>Arduino</a:t>
            </a:r>
            <a:r>
              <a:rPr lang="ko-KR" altLang="en-US" sz="1500" dirty="0"/>
              <a:t> </a:t>
            </a:r>
            <a:r>
              <a:rPr lang="en-US" altLang="ko-KR" sz="1500" dirty="0"/>
              <a:t>Due</a:t>
            </a:r>
            <a:r>
              <a:rPr lang="ko-KR" altLang="en-US" sz="1500" dirty="0"/>
              <a:t>의 </a:t>
            </a:r>
            <a:r>
              <a:rPr lang="en-US" altLang="ko-KR" sz="1500" dirty="0"/>
              <a:t>PWM </a:t>
            </a:r>
            <a:r>
              <a:rPr lang="ko-KR" altLang="en-US" sz="1500" dirty="0"/>
              <a:t>주파수는 </a:t>
            </a:r>
            <a:r>
              <a:rPr lang="en-US" altLang="ko-KR" sz="1500" dirty="0"/>
              <a:t>1KHz </a:t>
            </a:r>
            <a:r>
              <a:rPr lang="ko-KR" altLang="en-US" sz="1500" dirty="0"/>
              <a:t>로 정해져 있다</a:t>
            </a:r>
            <a:r>
              <a:rPr lang="en-US" altLang="ko-KR" sz="1500" dirty="0"/>
              <a:t>.</a:t>
            </a:r>
            <a:r>
              <a:rPr lang="ko-KR" altLang="en-US" sz="1500" dirty="0"/>
              <a:t/>
            </a:r>
            <a:br>
              <a:rPr lang="ko-KR" altLang="en-US" sz="1500" dirty="0"/>
            </a:br>
            <a:endParaRPr lang="en-US" altLang="ko-KR" sz="1500" dirty="0"/>
          </a:p>
          <a:p>
            <a:pPr fontAlgn="base"/>
            <a:r>
              <a:rPr lang="ko-KR" altLang="en-US" sz="1500" dirty="0"/>
              <a:t/>
            </a:r>
            <a:br>
              <a:rPr lang="ko-KR" altLang="en-US" sz="1500" dirty="0"/>
            </a:br>
            <a:r>
              <a:rPr lang="ko-KR" altLang="en-US" sz="1200" dirty="0"/>
              <a:t>출처</a:t>
            </a:r>
            <a:r>
              <a:rPr lang="en-US" altLang="ko-KR" sz="1200" dirty="0"/>
              <a:t>: </a:t>
            </a:r>
            <a:r>
              <a:rPr lang="en-US" altLang="ko-KR" sz="1200" dirty="0">
                <a:hlinkClick r:id="rId3"/>
              </a:rPr>
              <a:t>http://studymake.tistory.com/300</a:t>
            </a:r>
            <a:r>
              <a:rPr lang="ko-KR" altLang="en-US" sz="1200" dirty="0"/>
              <a:t> </a:t>
            </a:r>
            <a:r>
              <a:rPr lang="en-US" altLang="ko-KR" sz="1200" dirty="0"/>
              <a:t>[Due PWM</a:t>
            </a:r>
            <a:r>
              <a:rPr lang="ko-KR" altLang="en-US" sz="1200" dirty="0"/>
              <a:t>주파수</a:t>
            </a:r>
            <a:r>
              <a:rPr lang="en-US" altLang="ko-KR" sz="1200" dirty="0"/>
              <a:t> </a:t>
            </a:r>
            <a:r>
              <a:rPr lang="ko-KR" altLang="en-US" sz="1200" dirty="0"/>
              <a:t>변경</a:t>
            </a:r>
            <a:r>
              <a:rPr lang="en-US" altLang="ko-KR" sz="1200" dirty="0"/>
              <a:t>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53201" y="1974339"/>
            <a:ext cx="2757797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sz="1500" dirty="0"/>
          </a:p>
          <a:p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1Hz -&gt; 1/1=1</a:t>
            </a:r>
            <a:r>
              <a:rPr lang="ko-KR" altLang="en-US" sz="1500" dirty="0"/>
              <a:t>초</a:t>
            </a:r>
          </a:p>
          <a:p>
            <a:pPr>
              <a:lnSpc>
                <a:spcPct val="150000"/>
              </a:lnSpc>
            </a:pPr>
            <a:r>
              <a:rPr lang="en-US" altLang="ko-KR" sz="1500" dirty="0"/>
              <a:t>2Hz -&gt;1/2=0.5</a:t>
            </a:r>
            <a:r>
              <a:rPr lang="ko-KR" altLang="en-US" sz="1500" dirty="0"/>
              <a:t>초</a:t>
            </a:r>
          </a:p>
          <a:p>
            <a:pPr>
              <a:lnSpc>
                <a:spcPct val="150000"/>
              </a:lnSpc>
            </a:pPr>
            <a:r>
              <a:rPr lang="en-US" altLang="ko-KR" sz="1500" dirty="0"/>
              <a:t>10Hz -&gt;1/10=0.1</a:t>
            </a:r>
            <a:r>
              <a:rPr lang="ko-KR" altLang="en-US" sz="1500" dirty="0"/>
              <a:t>초</a:t>
            </a:r>
          </a:p>
          <a:p>
            <a:pPr>
              <a:lnSpc>
                <a:spcPct val="150000"/>
              </a:lnSpc>
            </a:pPr>
            <a:r>
              <a:rPr lang="en-US" altLang="ko-KR" sz="1500" dirty="0"/>
              <a:t>100Hz -&gt;1/100=0.01</a:t>
            </a:r>
            <a:r>
              <a:rPr lang="ko-KR" altLang="en-US" sz="1500" dirty="0"/>
              <a:t>초</a:t>
            </a:r>
          </a:p>
          <a:p>
            <a:pPr>
              <a:lnSpc>
                <a:spcPct val="150000"/>
              </a:lnSpc>
            </a:pPr>
            <a:r>
              <a:rPr lang="en-US" altLang="ko-KR" sz="1500" dirty="0"/>
              <a:t>1000Hz -&gt;1/1000=0.001</a:t>
            </a:r>
            <a:r>
              <a:rPr lang="ko-KR" altLang="en-US" sz="1500" dirty="0"/>
              <a:t>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959" y="39285"/>
            <a:ext cx="6709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Explain motor operation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1041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10090" y="661524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Due Window Cycle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사진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8" name="그림 17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7" b="34043"/>
          <a:stretch/>
        </p:blipFill>
        <p:spPr>
          <a:xfrm>
            <a:off x="2412510" y="1460672"/>
            <a:ext cx="7452000" cy="4968000"/>
          </a:xfrm>
          <a:prstGeom prst="rect">
            <a:avLst/>
          </a:prstGeom>
        </p:spPr>
      </p:pic>
      <p:pic>
        <p:nvPicPr>
          <p:cNvPr id="19" name="그림 18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7" b="33530"/>
          <a:stretch/>
        </p:blipFill>
        <p:spPr>
          <a:xfrm>
            <a:off x="2412510" y="1473248"/>
            <a:ext cx="7452000" cy="4968000"/>
          </a:xfrm>
          <a:prstGeom prst="rect">
            <a:avLst/>
          </a:prstGeom>
        </p:spPr>
      </p:pic>
      <p:pic>
        <p:nvPicPr>
          <p:cNvPr id="20" name="그림 19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4" b="35266"/>
          <a:stretch/>
        </p:blipFill>
        <p:spPr>
          <a:xfrm>
            <a:off x="2410675" y="1467760"/>
            <a:ext cx="7452000" cy="496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10090" y="661524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Due Window Cycle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사진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94094" y="1442376"/>
            <a:ext cx="7488832" cy="5004595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2959" y="39285"/>
            <a:ext cx="6709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Explain motor operation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38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345359" y="808726"/>
            <a:ext cx="4464496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Y견고딕" pitchFamily="18" charset="-127"/>
              </a:rPr>
              <a:t>Arduino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Y견고딕" pitchFamily="18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Y견고딕" pitchFamily="18" charset="-127"/>
              </a:rPr>
              <a:t>vs MATLAB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424950" y="1992664"/>
            <a:ext cx="3559616" cy="434485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24055" y="1990322"/>
            <a:ext cx="3559616" cy="434485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54" y="2042302"/>
            <a:ext cx="3487608" cy="388881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85" y="2042302"/>
            <a:ext cx="3456384" cy="161578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430236" y="2850197"/>
            <a:ext cx="432048" cy="289783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363815" y="4757630"/>
            <a:ext cx="576064" cy="289783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2959" y="39285"/>
            <a:ext cx="6709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Explain motor operation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9813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2960" y="39285"/>
            <a:ext cx="2592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Contents</a:t>
            </a:r>
            <a:endParaRPr lang="ko-KR" alt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286501"/>
            <a:ext cx="4680700" cy="376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System Overview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Product Features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BLDC motor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L293D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Pressure sensor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/>
              <a:t>MPX5010DP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/>
              <a:t>MPXC2011DT1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Amplifier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1BCAA-A73E-4FC2-9859-908326D8DC97}"/>
              </a:ext>
            </a:extLst>
          </p:cNvPr>
          <p:cNvSpPr/>
          <p:nvPr/>
        </p:nvSpPr>
        <p:spPr>
          <a:xfrm>
            <a:off x="0" y="924813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750F1-E688-42C8-806D-747D2D5E8A9A}"/>
              </a:ext>
            </a:extLst>
          </p:cNvPr>
          <p:cNvSpPr txBox="1"/>
          <p:nvPr/>
        </p:nvSpPr>
        <p:spPr>
          <a:xfrm>
            <a:off x="5386944" y="1286501"/>
            <a:ext cx="4680700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Algorithm Overview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Explain motor operation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Explain sensor operation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Explain algorithm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Operation video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Plans ahead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671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101865" y="789487"/>
            <a:ext cx="5329708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HY견고딕" pitchFamily="18" charset="-127"/>
              </a:rPr>
              <a:t>Analog to Digital Converter</a:t>
            </a:r>
          </a:p>
        </p:txBody>
      </p:sp>
      <p:sp>
        <p:nvSpPr>
          <p:cNvPr id="31" name="부제목 2"/>
          <p:cNvSpPr txBox="1">
            <a:spLocks/>
          </p:cNvSpPr>
          <p:nvPr/>
        </p:nvSpPr>
        <p:spPr>
          <a:xfrm>
            <a:off x="2117125" y="1623042"/>
            <a:ext cx="546469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latin typeface="+mn-lt"/>
              </a:rPr>
              <a:t>센서 값을 높이 값으로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90148" y="2615303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사용자 지정 </a:t>
            </a:r>
            <a:r>
              <a:rPr lang="en-US" altLang="ko-KR" dirty="0"/>
              <a:t>: 0~20 </a:t>
            </a:r>
            <a:r>
              <a:rPr lang="ko-KR" altLang="en-US" dirty="0"/>
              <a:t>까지의 높이</a:t>
            </a:r>
            <a:endParaRPr lang="en-US" altLang="ko-KR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93" y="2139767"/>
            <a:ext cx="1171575" cy="85725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64" y="2313843"/>
            <a:ext cx="864096" cy="72008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25" y="3958275"/>
            <a:ext cx="3105814" cy="67193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830" y="3298424"/>
            <a:ext cx="2523652" cy="356448"/>
          </a:xfrm>
          <a:prstGeom prst="rect">
            <a:avLst/>
          </a:prstGeom>
        </p:spPr>
      </p:pic>
      <p:sp>
        <p:nvSpPr>
          <p:cNvPr id="61" name="덧셈 기호 60"/>
          <p:cNvSpPr/>
          <p:nvPr/>
        </p:nvSpPr>
        <p:spPr>
          <a:xfrm>
            <a:off x="4163245" y="3450355"/>
            <a:ext cx="1008112" cy="100811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2825" y="3789011"/>
            <a:ext cx="3308000" cy="33080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9857152" y="3300656"/>
            <a:ext cx="1512716" cy="1478007"/>
            <a:chOff x="336467" y="898442"/>
            <a:chExt cx="5061116" cy="5061116"/>
          </a:xfrm>
        </p:grpSpPr>
        <p:sp>
          <p:nvSpPr>
            <p:cNvPr id="64" name="타원 63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MAKE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PWM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66" name="직선 화살표 연결선 65"/>
          <p:cNvCxnSpPr/>
          <p:nvPr/>
        </p:nvCxnSpPr>
        <p:spPr>
          <a:xfrm>
            <a:off x="6456050" y="2997017"/>
            <a:ext cx="0" cy="650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오른쪽 화살표 66"/>
          <p:cNvSpPr/>
          <p:nvPr/>
        </p:nvSpPr>
        <p:spPr>
          <a:xfrm>
            <a:off x="8855594" y="3729894"/>
            <a:ext cx="792088" cy="44903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896883" y="4039660"/>
            <a:ext cx="634858" cy="259887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896292" y="4343063"/>
            <a:ext cx="634858" cy="259887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356735" y="3824466"/>
            <a:ext cx="802568" cy="259887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7247" y="4458467"/>
            <a:ext cx="3219156" cy="1897883"/>
          </a:xfrm>
          <a:prstGeom prst="rect">
            <a:avLst/>
          </a:prstGeom>
        </p:spPr>
      </p:pic>
      <p:cxnSp>
        <p:nvCxnSpPr>
          <p:cNvPr id="72" name="직선 화살표 연결선 71"/>
          <p:cNvCxnSpPr/>
          <p:nvPr/>
        </p:nvCxnSpPr>
        <p:spPr>
          <a:xfrm flipV="1">
            <a:off x="7507607" y="4084353"/>
            <a:ext cx="1" cy="374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2959" y="39285"/>
            <a:ext cx="7184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Explain sensor operation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5161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6266" t="28208" r="10199" b="15375"/>
          <a:stretch/>
        </p:blipFill>
        <p:spPr>
          <a:xfrm>
            <a:off x="2198998" y="2715887"/>
            <a:ext cx="3376284" cy="95816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156215" y="2998044"/>
            <a:ext cx="2385999" cy="22322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153277" y="3452068"/>
            <a:ext cx="2385999" cy="1776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166439" y="4422066"/>
            <a:ext cx="2372837" cy="8782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979341" y="1225015"/>
            <a:ext cx="5329708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Make PWM</a:t>
            </a:r>
          </a:p>
        </p:txBody>
      </p:sp>
      <p:sp>
        <p:nvSpPr>
          <p:cNvPr id="37" name="부제목 2"/>
          <p:cNvSpPr txBox="1">
            <a:spLocks/>
          </p:cNvSpPr>
          <p:nvPr/>
        </p:nvSpPr>
        <p:spPr>
          <a:xfrm>
            <a:off x="1972646" y="1949551"/>
            <a:ext cx="5464696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>
                    <a:tint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Sens </a:t>
            </a:r>
            <a:r>
              <a:rPr lang="ko-KR" altLang="en-US" dirty="0"/>
              <a:t>와 </a:t>
            </a:r>
            <a:r>
              <a:rPr lang="en-US" altLang="ko-KR" dirty="0"/>
              <a:t>height</a:t>
            </a:r>
            <a:r>
              <a:rPr lang="ko-KR" altLang="en-US" dirty="0"/>
              <a:t>을 </a:t>
            </a:r>
            <a:r>
              <a:rPr lang="en-US" altLang="ko-KR" dirty="0"/>
              <a:t>PWM</a:t>
            </a:r>
            <a:r>
              <a:rPr lang="ko-KR" altLang="en-US" dirty="0"/>
              <a:t>으로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3964158" y="1506441"/>
            <a:ext cx="376711" cy="368067"/>
            <a:chOff x="336467" y="898442"/>
            <a:chExt cx="5061116" cy="5061116"/>
          </a:xfrm>
        </p:grpSpPr>
        <p:sp>
          <p:nvSpPr>
            <p:cNvPr id="39" name="타원 38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2107332" y="2622952"/>
            <a:ext cx="3559616" cy="1144036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3" idx="3"/>
          </p:cNvCxnSpPr>
          <p:nvPr/>
        </p:nvCxnSpPr>
        <p:spPr>
          <a:xfrm>
            <a:off x="7266699" y="3998921"/>
            <a:ext cx="841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503962" y="3837338"/>
            <a:ext cx="7627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500" dirty="0"/>
              <a:t>height</a:t>
            </a:r>
            <a:endParaRPr lang="ko-KR" altLang="en-US" sz="1500" dirty="0"/>
          </a:p>
        </p:txBody>
      </p:sp>
      <p:cxnSp>
        <p:nvCxnSpPr>
          <p:cNvPr id="44" name="꺾인 연결선 43"/>
          <p:cNvCxnSpPr/>
          <p:nvPr/>
        </p:nvCxnSpPr>
        <p:spPr>
          <a:xfrm>
            <a:off x="7155432" y="4526911"/>
            <a:ext cx="1440160" cy="136815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83381" y="4378388"/>
            <a:ext cx="7627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500" dirty="0"/>
              <a:t>Sens</a:t>
            </a:r>
            <a:endParaRPr lang="ko-KR" altLang="en-US" sz="1500" dirty="0"/>
          </a:p>
        </p:txBody>
      </p:sp>
      <p:sp>
        <p:nvSpPr>
          <p:cNvPr id="47" name="타원 46"/>
          <p:cNvSpPr/>
          <p:nvPr/>
        </p:nvSpPr>
        <p:spPr>
          <a:xfrm>
            <a:off x="8153277" y="4654228"/>
            <a:ext cx="2385999" cy="1155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8153277" y="4652390"/>
            <a:ext cx="2385999" cy="115580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8153277" y="4652390"/>
            <a:ext cx="2385999" cy="11558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180" y="5320274"/>
            <a:ext cx="864096" cy="72008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901" y="5228453"/>
            <a:ext cx="1171575" cy="8572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5" t="22683" r="24243" b="57155"/>
          <a:stretch/>
        </p:blipFill>
        <p:spPr>
          <a:xfrm>
            <a:off x="3372365" y="4288857"/>
            <a:ext cx="1224137" cy="576064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3672918" y="3400418"/>
            <a:ext cx="12932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022573" y="3425980"/>
            <a:ext cx="0" cy="862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8156215" y="2418305"/>
            <a:ext cx="2385999" cy="11558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937264" y="1514732"/>
            <a:ext cx="581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Make</a:t>
            </a:r>
          </a:p>
          <a:p>
            <a:r>
              <a:rPr lang="en-US" altLang="ko-KR" sz="800" dirty="0"/>
              <a:t> PWM</a:t>
            </a:r>
            <a:endParaRPr lang="ko-KR" alt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322958" y="39285"/>
            <a:ext cx="7717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Explain algorithm operation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558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3.54167E-6 -0.26991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49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26991 L 3.54167E-6 -0.10972 " pathEditMode="relative" rAng="0" ptsTypes="AA">
                                      <p:cBhvr>
                                        <p:cTn id="23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00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49" grpId="0" animBg="1"/>
      <p:bldP spid="4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292534" y="994302"/>
            <a:ext cx="7692005" cy="5362047"/>
            <a:chOff x="2428496" y="658277"/>
            <a:chExt cx="7881573" cy="606404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4168" t="5115" r="7471" b="17717"/>
            <a:stretch/>
          </p:blipFill>
          <p:spPr>
            <a:xfrm>
              <a:off x="6667949" y="4055296"/>
              <a:ext cx="3472344" cy="184483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428496" y="658277"/>
              <a:ext cx="5329708" cy="69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Make PWM</a:t>
              </a:r>
            </a:p>
          </p:txBody>
        </p:sp>
        <p:sp>
          <p:nvSpPr>
            <p:cNvPr id="26" name="부제목 2"/>
            <p:cNvSpPr txBox="1">
              <a:spLocks/>
            </p:cNvSpPr>
            <p:nvPr/>
          </p:nvSpPr>
          <p:spPr>
            <a:xfrm>
              <a:off x="2457346" y="1440114"/>
              <a:ext cx="5464696" cy="36004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800" b="0" kern="1200">
                  <a:solidFill>
                    <a:schemeClr val="tx1">
                      <a:tint val="75000"/>
                    </a:schemeClr>
                  </a:solidFill>
                  <a:latin typeface="HY견고딕" pitchFamily="18" charset="-127"/>
                  <a:ea typeface="HY견고딕" pitchFamily="18" charset="-127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1400" dirty="0"/>
                <a:t>Sens </a:t>
              </a:r>
              <a:r>
                <a:rPr lang="ko-KR" altLang="en-US" sz="1400" dirty="0"/>
                <a:t>와 </a:t>
              </a:r>
              <a:r>
                <a:rPr lang="en-US" altLang="ko-KR" sz="1400" dirty="0"/>
                <a:t>height</a:t>
              </a:r>
              <a:r>
                <a:rPr lang="ko-KR" altLang="en-US" sz="1400" dirty="0"/>
                <a:t>을 </a:t>
              </a:r>
              <a:r>
                <a:rPr lang="en-US" altLang="ko-KR" sz="1400" dirty="0"/>
                <a:t>PWM</a:t>
              </a:r>
              <a:r>
                <a:rPr lang="ko-KR" altLang="en-US" sz="1400" dirty="0"/>
                <a:t>으로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413313" y="939703"/>
              <a:ext cx="376711" cy="368067"/>
              <a:chOff x="336467" y="898442"/>
              <a:chExt cx="5061116" cy="5061116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608881" y="1170855"/>
                <a:ext cx="4516290" cy="451629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rgbClr val="ECCDC4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336467" y="898442"/>
                <a:ext cx="5061116" cy="5061116"/>
              </a:xfrm>
              <a:prstGeom prst="ellipse">
                <a:avLst/>
              </a:prstGeom>
              <a:noFill/>
              <a:ln w="15875">
                <a:gradFill>
                  <a:gsLst>
                    <a:gs pos="68460">
                      <a:srgbClr val="ECCDC4"/>
                    </a:gs>
                    <a:gs pos="33600">
                      <a:srgbClr val="76D0FE"/>
                    </a:gs>
                    <a:gs pos="0">
                      <a:srgbClr val="ECCDC4"/>
                    </a:gs>
                    <a:gs pos="100000">
                      <a:srgbClr val="76D0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386419" y="947994"/>
              <a:ext cx="581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Make</a:t>
              </a:r>
            </a:p>
            <a:p>
              <a:r>
                <a:rPr lang="en-US" altLang="ko-KR" sz="800" dirty="0"/>
                <a:t> PWM</a:t>
              </a:r>
              <a:endParaRPr lang="ko-KR" altLang="en-US" sz="800" dirty="0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/>
            <a:srcRect t="20807"/>
            <a:stretch/>
          </p:blipFill>
          <p:spPr>
            <a:xfrm>
              <a:off x="6578998" y="2110399"/>
              <a:ext cx="3731071" cy="941717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2507132" y="4010052"/>
              <a:ext cx="3559616" cy="2449063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962857" y="2478051"/>
              <a:ext cx="334829" cy="296417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500951" y="2005602"/>
              <a:ext cx="3559616" cy="1144036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625120" y="2005602"/>
              <a:ext cx="3559616" cy="1144036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꺾인 연결선 33"/>
            <p:cNvCxnSpPr/>
            <p:nvPr/>
          </p:nvCxnSpPr>
          <p:spPr>
            <a:xfrm rot="5400000" flipH="1" flipV="1">
              <a:off x="5168358" y="1691447"/>
              <a:ext cx="572018" cy="2344361"/>
            </a:xfrm>
            <a:prstGeom prst="bentConnector4">
              <a:avLst>
                <a:gd name="adj1" fmla="val -77709"/>
                <a:gd name="adj2" fmla="val 8795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897813" y="2863970"/>
              <a:ext cx="15841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endParaRPr lang="en-US" altLang="ko-KR" sz="1500" dirty="0"/>
            </a:p>
            <a:p>
              <a:r>
                <a:rPr lang="en-US" altLang="ko-KR" sz="1500" dirty="0"/>
                <a:t>makepwm2</a:t>
              </a:r>
              <a:endParaRPr lang="ko-KR" altLang="en-US" sz="15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88670" y="6167007"/>
              <a:ext cx="15841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endParaRPr lang="en-US" altLang="ko-KR" sz="1500" dirty="0"/>
            </a:p>
            <a:p>
              <a:r>
                <a:rPr lang="en-US" altLang="ko-KR" sz="1500" dirty="0"/>
                <a:t>makepwm3</a:t>
              </a:r>
              <a:endParaRPr lang="ko-KR" altLang="en-US" sz="15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72875" y="2881778"/>
              <a:ext cx="15841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endParaRPr lang="en-US" altLang="ko-KR" sz="1500" dirty="0"/>
            </a:p>
            <a:p>
              <a:r>
                <a:rPr lang="en-US" altLang="ko-KR" sz="1500" dirty="0"/>
                <a:t>makepwm1</a:t>
              </a:r>
              <a:endParaRPr lang="ko-KR" altLang="en-US" sz="15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625120" y="4005064"/>
              <a:ext cx="3559616" cy="2449063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꺾인 연결선 38"/>
            <p:cNvCxnSpPr/>
            <p:nvPr/>
          </p:nvCxnSpPr>
          <p:spPr>
            <a:xfrm>
              <a:off x="4287747" y="3595305"/>
              <a:ext cx="4124168" cy="41731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962857" y="6168320"/>
              <a:ext cx="15841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endParaRPr lang="en-US" altLang="ko-KR" sz="1500" dirty="0"/>
            </a:p>
            <a:p>
              <a:r>
                <a:rPr lang="en-US" altLang="ko-KR" sz="1500" dirty="0"/>
                <a:t>makepwm4</a:t>
              </a:r>
              <a:endParaRPr lang="ko-KR" altLang="en-US" sz="1500" dirty="0"/>
            </a:p>
          </p:txBody>
        </p:sp>
        <p:cxnSp>
          <p:nvCxnSpPr>
            <p:cNvPr id="41" name="직선 화살표 연결선 40"/>
            <p:cNvCxnSpPr>
              <a:endCxn id="30" idx="0"/>
            </p:cNvCxnSpPr>
            <p:nvPr/>
          </p:nvCxnSpPr>
          <p:spPr>
            <a:xfrm>
              <a:off x="4280758" y="3149638"/>
              <a:ext cx="6182" cy="860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l="6266" t="28208" r="10199" b="15375"/>
            <a:stretch/>
          </p:blipFill>
          <p:spPr>
            <a:xfrm>
              <a:off x="2546089" y="2111708"/>
              <a:ext cx="3376284" cy="958165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5"/>
            <a:srcRect l="3757" t="3299" r="4298" b="4585"/>
            <a:stretch/>
          </p:blipFill>
          <p:spPr>
            <a:xfrm>
              <a:off x="2558241" y="4063096"/>
              <a:ext cx="3429176" cy="2246224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322958" y="39285"/>
            <a:ext cx="7717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Explain algorithm operation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2104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487360" y="1245905"/>
            <a:ext cx="9551518" cy="4932486"/>
            <a:chOff x="364391" y="680481"/>
            <a:chExt cx="11072662" cy="5838715"/>
          </a:xfrm>
        </p:grpSpPr>
        <p:sp>
          <p:nvSpPr>
            <p:cNvPr id="11" name="직사각형 10"/>
            <p:cNvSpPr/>
            <p:nvPr/>
          </p:nvSpPr>
          <p:spPr>
            <a:xfrm>
              <a:off x="364391" y="682155"/>
              <a:ext cx="3474995" cy="2825461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7008" t="19390" r="7015" b="3435"/>
            <a:stretch/>
          </p:blipFill>
          <p:spPr>
            <a:xfrm>
              <a:off x="364391" y="699304"/>
              <a:ext cx="3460199" cy="280831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562183" y="680749"/>
              <a:ext cx="3530863" cy="2825943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l="7848" t="18823" r="5350" b="3871"/>
            <a:stretch/>
          </p:blipFill>
          <p:spPr>
            <a:xfrm>
              <a:off x="5568091" y="680481"/>
              <a:ext cx="3516068" cy="2808793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011984" y="3630166"/>
              <a:ext cx="3550376" cy="2880321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24590" y="1818940"/>
              <a:ext cx="1584177" cy="32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makepwm1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29986" y="1799394"/>
              <a:ext cx="1584177" cy="32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makepwm2</a:t>
              </a:r>
              <a:endParaRPr lang="ko-KR" alt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57737" y="4802036"/>
              <a:ext cx="1584177" cy="32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makepwm3</a:t>
              </a:r>
              <a:endParaRPr lang="ko-KR" altLang="en-US" sz="12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l="6235" t="16827" r="6042" b="4553"/>
            <a:stretch/>
          </p:blipFill>
          <p:spPr>
            <a:xfrm>
              <a:off x="3021508" y="3638875"/>
              <a:ext cx="3528392" cy="288032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rcRect l="8285" t="18978" r="6144" b="4054"/>
            <a:stretch/>
          </p:blipFill>
          <p:spPr>
            <a:xfrm>
              <a:off x="7874217" y="3641182"/>
              <a:ext cx="3562836" cy="2869305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7886676" y="3630166"/>
              <a:ext cx="3550376" cy="2880321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34036" y="4802036"/>
              <a:ext cx="1584177" cy="327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makepwm4</a:t>
              </a:r>
              <a:endParaRPr lang="ko-KR" altLang="en-US" sz="1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22958" y="39285"/>
            <a:ext cx="7717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Explain algorithm operation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3722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watertank 1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410" y="1196870"/>
            <a:ext cx="9144000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958" y="39285"/>
            <a:ext cx="7717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Operation video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5257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[VAP]2층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410" y="1211950"/>
            <a:ext cx="9144000" cy="514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2958" y="39285"/>
            <a:ext cx="7717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Operation video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2086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최신업데이트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5400" y="1211950"/>
            <a:ext cx="9144000" cy="514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2958" y="39285"/>
            <a:ext cx="7717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Operation video (</a:t>
            </a:r>
            <a:r>
              <a:rPr lang="ko-KR" altLang="en-US" sz="4400" b="1" dirty="0"/>
              <a:t>추가 작업</a:t>
            </a:r>
            <a:r>
              <a:rPr lang="en-US" altLang="ko-KR" sz="4400" b="1" dirty="0"/>
              <a:t>)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404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99" y="908650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74" y="1765796"/>
            <a:ext cx="5413368" cy="4183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50" y="1683870"/>
            <a:ext cx="5256730" cy="41830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2959" y="39285"/>
            <a:ext cx="34687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Plans ahead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6238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59" y="512640"/>
            <a:ext cx="7947882" cy="58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2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2959" y="39285"/>
            <a:ext cx="4796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System Overview</a:t>
            </a:r>
            <a:endParaRPr lang="ko-KR" altLang="en-US" sz="44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955881" y="1887598"/>
            <a:ext cx="8280238" cy="3590927"/>
            <a:chOff x="1955881" y="1887598"/>
            <a:chExt cx="8280238" cy="3590927"/>
          </a:xfrm>
        </p:grpSpPr>
        <p:grpSp>
          <p:nvGrpSpPr>
            <p:cNvPr id="3" name="그룹 2"/>
            <p:cNvGrpSpPr/>
            <p:nvPr/>
          </p:nvGrpSpPr>
          <p:grpSpPr>
            <a:xfrm>
              <a:off x="4595754" y="3099622"/>
              <a:ext cx="1749779" cy="1202598"/>
              <a:chOff x="3561941" y="3167578"/>
              <a:chExt cx="1749779" cy="1202598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3561941" y="3167578"/>
                <a:ext cx="1749779" cy="837501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3845575" y="4062399"/>
                <a:ext cx="13194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Arduino Due</a:t>
                </a:r>
                <a:endParaRPr lang="ko-KR" altLang="en-US" sz="1400" dirty="0"/>
              </a:p>
            </p:txBody>
          </p:sp>
        </p:grpSp>
        <p:sp>
          <p:nvSpPr>
            <p:cNvPr id="56" name="오른쪽 화살표 55"/>
            <p:cNvSpPr/>
            <p:nvPr/>
          </p:nvSpPr>
          <p:spPr>
            <a:xfrm>
              <a:off x="6481131" y="3482466"/>
              <a:ext cx="2605933" cy="11526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33549" y="3173351"/>
              <a:ext cx="1451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Control signal</a:t>
              </a:r>
              <a:endParaRPr lang="ko-KR" altLang="en-US" sz="1400" dirty="0"/>
            </a:p>
          </p:txBody>
        </p:sp>
        <p:sp>
          <p:nvSpPr>
            <p:cNvPr id="58" name="오른쪽 화살표 57"/>
            <p:cNvSpPr/>
            <p:nvPr/>
          </p:nvSpPr>
          <p:spPr>
            <a:xfrm rot="16200000">
              <a:off x="5281646" y="4460578"/>
              <a:ext cx="465977" cy="11746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539096" y="4693920"/>
              <a:ext cx="3989604" cy="583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flipH="1">
              <a:off x="9482979" y="4341026"/>
              <a:ext cx="50308" cy="4050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989942" y="4955305"/>
              <a:ext cx="3519320" cy="523220"/>
              <a:chOff x="5630229" y="4880220"/>
              <a:chExt cx="4011323" cy="52322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9932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0229" y="4895670"/>
                <a:ext cx="532914" cy="448296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Marker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3357" y="4901144"/>
                <a:ext cx="531386" cy="442822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6905172" y="4880220"/>
                <a:ext cx="27363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Read Pressure Sensors</a:t>
                </a:r>
              </a:p>
              <a:p>
                <a:r>
                  <a:rPr lang="en-US" altLang="ko-KR" sz="1400" dirty="0"/>
                  <a:t>(tank 1 &amp; 2 levels)</a:t>
                </a:r>
                <a:endParaRPr lang="ko-KR" altLang="en-US" sz="1400" dirty="0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9087064" y="2030522"/>
              <a:ext cx="1149055" cy="2183493"/>
              <a:chOff x="6355393" y="2035678"/>
              <a:chExt cx="1149055" cy="2183493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6355393" y="2035678"/>
                <a:ext cx="11490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Water Tank</a:t>
                </a:r>
                <a:endParaRPr lang="ko-KR" altLang="en-US" sz="1400" dirty="0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6530054" y="2464066"/>
                <a:ext cx="974394" cy="1755105"/>
                <a:chOff x="10173255" y="2721695"/>
                <a:chExt cx="974394" cy="1755105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10201943" y="2721695"/>
                  <a:ext cx="945706" cy="1755105"/>
                  <a:chOff x="2707623" y="624056"/>
                  <a:chExt cx="3192279" cy="5500626"/>
                </a:xfrm>
              </p:grpSpPr>
              <p:sp>
                <p:nvSpPr>
                  <p:cNvPr id="38" name="직사각형 37"/>
                  <p:cNvSpPr/>
                  <p:nvPr/>
                </p:nvSpPr>
                <p:spPr>
                  <a:xfrm>
                    <a:off x="2767553" y="4900546"/>
                    <a:ext cx="3132348" cy="122413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9" name="직선 연결선 38"/>
                  <p:cNvCxnSpPr/>
                  <p:nvPr/>
                </p:nvCxnSpPr>
                <p:spPr>
                  <a:xfrm>
                    <a:off x="4171709" y="652074"/>
                    <a:ext cx="99858" cy="424847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0" name="그룹 39"/>
                  <p:cNvGrpSpPr/>
                  <p:nvPr/>
                </p:nvGrpSpPr>
                <p:grpSpPr>
                  <a:xfrm>
                    <a:off x="2707623" y="624056"/>
                    <a:ext cx="3192279" cy="4258049"/>
                    <a:chOff x="3539961" y="827135"/>
                    <a:chExt cx="3192279" cy="4258049"/>
                  </a:xfrm>
                </p:grpSpPr>
                <p:cxnSp>
                  <p:nvCxnSpPr>
                    <p:cNvPr id="51" name="직선 연결선 50"/>
                    <p:cNvCxnSpPr/>
                    <p:nvPr/>
                  </p:nvCxnSpPr>
                  <p:spPr>
                    <a:xfrm>
                      <a:off x="5004048" y="836712"/>
                      <a:ext cx="1728192" cy="4248472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순서도: 자기 디스크 51"/>
                    <p:cNvSpPr/>
                    <p:nvPr/>
                  </p:nvSpPr>
                  <p:spPr>
                    <a:xfrm>
                      <a:off x="3980433" y="827135"/>
                      <a:ext cx="720080" cy="1920213"/>
                    </a:xfrm>
                    <a:prstGeom prst="flowChartMagneticDisk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3" name="순서도: 자기 디스크 52"/>
                    <p:cNvSpPr/>
                    <p:nvPr/>
                  </p:nvSpPr>
                  <p:spPr>
                    <a:xfrm>
                      <a:off x="3639714" y="2879362"/>
                      <a:ext cx="720080" cy="1920213"/>
                    </a:xfrm>
                    <a:prstGeom prst="flowChartMagneticDisk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직사각형 53"/>
                    <p:cNvSpPr/>
                    <p:nvPr/>
                  </p:nvSpPr>
                  <p:spPr>
                    <a:xfrm>
                      <a:off x="3553424" y="2660915"/>
                      <a:ext cx="1504014" cy="24002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" name="직사각형 54"/>
                    <p:cNvSpPr/>
                    <p:nvPr/>
                  </p:nvSpPr>
                  <p:spPr>
                    <a:xfrm>
                      <a:off x="3539961" y="4799575"/>
                      <a:ext cx="1560173" cy="1800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42" name="그림 41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artisticMarker/>
                            </a14:imgEffect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59046" y="2403159"/>
                    <a:ext cx="465002" cy="387503"/>
                  </a:xfrm>
                  <a:prstGeom prst="rect">
                    <a:avLst/>
                  </a:prstGeom>
                </p:spPr>
              </p:pic>
              <p:pic>
                <p:nvPicPr>
                  <p:cNvPr id="43" name="그림 42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artisticMarker/>
                            </a14:imgEffect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67414" y="4520454"/>
                    <a:ext cx="465002" cy="387503"/>
                  </a:xfrm>
                  <a:prstGeom prst="rect">
                    <a:avLst/>
                  </a:prstGeom>
                </p:spPr>
              </p:pic>
              <p:grpSp>
                <p:nvGrpSpPr>
                  <p:cNvPr id="44" name="그룹 43"/>
                  <p:cNvGrpSpPr/>
                  <p:nvPr/>
                </p:nvGrpSpPr>
                <p:grpSpPr>
                  <a:xfrm>
                    <a:off x="3119011" y="796091"/>
                    <a:ext cx="529561" cy="4836827"/>
                    <a:chOff x="964208" y="772175"/>
                    <a:chExt cx="529561" cy="4836827"/>
                  </a:xfrm>
                </p:grpSpPr>
                <p:sp>
                  <p:nvSpPr>
                    <p:cNvPr id="49" name="원호 48"/>
                    <p:cNvSpPr/>
                    <p:nvPr/>
                  </p:nvSpPr>
                  <p:spPr>
                    <a:xfrm flipH="1">
                      <a:off x="1020051" y="772175"/>
                      <a:ext cx="473718" cy="3514869"/>
                    </a:xfrm>
                    <a:prstGeom prst="arc">
                      <a:avLst/>
                    </a:prstGeom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0" name="직선 연결선 49"/>
                    <p:cNvCxnSpPr/>
                    <p:nvPr/>
                  </p:nvCxnSpPr>
                  <p:spPr>
                    <a:xfrm flipH="1">
                      <a:off x="964208" y="2529609"/>
                      <a:ext cx="54535" cy="3079393"/>
                    </a:xfrm>
                    <a:prstGeom prst="line">
                      <a:avLst/>
                    </a:prstGeom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5" name="원호 44"/>
                  <p:cNvSpPr/>
                  <p:nvPr/>
                </p:nvSpPr>
                <p:spPr>
                  <a:xfrm>
                    <a:off x="3357642" y="799804"/>
                    <a:ext cx="115743" cy="2520280"/>
                  </a:xfrm>
                  <a:prstGeom prst="arc">
                    <a:avLst/>
                  </a:prstGeom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6" name="그림 45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V="1">
                    <a:off x="4299248" y="4511196"/>
                    <a:ext cx="754278" cy="361022"/>
                  </a:xfrm>
                  <a:prstGeom prst="rect">
                    <a:avLst/>
                  </a:prstGeom>
                </p:spPr>
              </p:pic>
              <p:sp>
                <p:nvSpPr>
                  <p:cNvPr id="47" name="자유형 46"/>
                  <p:cNvSpPr/>
                  <p:nvPr/>
                </p:nvSpPr>
                <p:spPr>
                  <a:xfrm>
                    <a:off x="3657845" y="5436526"/>
                    <a:ext cx="2236740" cy="158365"/>
                  </a:xfrm>
                  <a:custGeom>
                    <a:avLst/>
                    <a:gdLst>
                      <a:gd name="connsiteX0" fmla="*/ 0 w 2236740"/>
                      <a:gd name="connsiteY0" fmla="*/ 8852 h 158365"/>
                      <a:gd name="connsiteX1" fmla="*/ 246184 w 2236740"/>
                      <a:gd name="connsiteY1" fmla="*/ 149529 h 158365"/>
                      <a:gd name="connsiteX2" fmla="*/ 553915 w 2236740"/>
                      <a:gd name="connsiteY2" fmla="*/ 60 h 158365"/>
                      <a:gd name="connsiteX3" fmla="*/ 800100 w 2236740"/>
                      <a:gd name="connsiteY3" fmla="*/ 158321 h 158365"/>
                      <a:gd name="connsiteX4" fmla="*/ 1125415 w 2236740"/>
                      <a:gd name="connsiteY4" fmla="*/ 17644 h 158365"/>
                      <a:gd name="connsiteX5" fmla="*/ 1380392 w 2236740"/>
                      <a:gd name="connsiteY5" fmla="*/ 149529 h 158365"/>
                      <a:gd name="connsiteX6" fmla="*/ 1644161 w 2236740"/>
                      <a:gd name="connsiteY6" fmla="*/ 8852 h 158365"/>
                      <a:gd name="connsiteX7" fmla="*/ 1943100 w 2236740"/>
                      <a:gd name="connsiteY7" fmla="*/ 149529 h 158365"/>
                      <a:gd name="connsiteX8" fmla="*/ 2215661 w 2236740"/>
                      <a:gd name="connsiteY8" fmla="*/ 8852 h 158365"/>
                      <a:gd name="connsiteX9" fmla="*/ 2198077 w 2236740"/>
                      <a:gd name="connsiteY9" fmla="*/ 26436 h 15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36740" h="158365">
                        <a:moveTo>
                          <a:pt x="0" y="8852"/>
                        </a:moveTo>
                        <a:cubicBezTo>
                          <a:pt x="76932" y="79923"/>
                          <a:pt x="153865" y="150994"/>
                          <a:pt x="246184" y="149529"/>
                        </a:cubicBezTo>
                        <a:cubicBezTo>
                          <a:pt x="338503" y="148064"/>
                          <a:pt x="461596" y="-1405"/>
                          <a:pt x="553915" y="60"/>
                        </a:cubicBezTo>
                        <a:cubicBezTo>
                          <a:pt x="646234" y="1525"/>
                          <a:pt x="704850" y="155390"/>
                          <a:pt x="800100" y="158321"/>
                        </a:cubicBezTo>
                        <a:cubicBezTo>
                          <a:pt x="895350" y="161252"/>
                          <a:pt x="1028700" y="19109"/>
                          <a:pt x="1125415" y="17644"/>
                        </a:cubicBezTo>
                        <a:cubicBezTo>
                          <a:pt x="1222130" y="16179"/>
                          <a:pt x="1293934" y="150994"/>
                          <a:pt x="1380392" y="149529"/>
                        </a:cubicBezTo>
                        <a:cubicBezTo>
                          <a:pt x="1466850" y="148064"/>
                          <a:pt x="1550376" y="8852"/>
                          <a:pt x="1644161" y="8852"/>
                        </a:cubicBezTo>
                        <a:cubicBezTo>
                          <a:pt x="1737946" y="8852"/>
                          <a:pt x="1847850" y="149529"/>
                          <a:pt x="1943100" y="149529"/>
                        </a:cubicBezTo>
                        <a:cubicBezTo>
                          <a:pt x="2038350" y="149529"/>
                          <a:pt x="2173165" y="29367"/>
                          <a:pt x="2215661" y="8852"/>
                        </a:cubicBezTo>
                        <a:cubicBezTo>
                          <a:pt x="2258157" y="-11663"/>
                          <a:pt x="2228117" y="7386"/>
                          <a:pt x="2198077" y="26436"/>
                        </a:cubicBezTo>
                      </a:path>
                    </a:pathLst>
                  </a:cu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자유형 47"/>
                  <p:cNvSpPr/>
                  <p:nvPr/>
                </p:nvSpPr>
                <p:spPr>
                  <a:xfrm>
                    <a:off x="3639271" y="5312495"/>
                    <a:ext cx="2236740" cy="158365"/>
                  </a:xfrm>
                  <a:custGeom>
                    <a:avLst/>
                    <a:gdLst>
                      <a:gd name="connsiteX0" fmla="*/ 0 w 2236740"/>
                      <a:gd name="connsiteY0" fmla="*/ 8852 h 158365"/>
                      <a:gd name="connsiteX1" fmla="*/ 246184 w 2236740"/>
                      <a:gd name="connsiteY1" fmla="*/ 149529 h 158365"/>
                      <a:gd name="connsiteX2" fmla="*/ 553915 w 2236740"/>
                      <a:gd name="connsiteY2" fmla="*/ 60 h 158365"/>
                      <a:gd name="connsiteX3" fmla="*/ 800100 w 2236740"/>
                      <a:gd name="connsiteY3" fmla="*/ 158321 h 158365"/>
                      <a:gd name="connsiteX4" fmla="*/ 1125415 w 2236740"/>
                      <a:gd name="connsiteY4" fmla="*/ 17644 h 158365"/>
                      <a:gd name="connsiteX5" fmla="*/ 1380392 w 2236740"/>
                      <a:gd name="connsiteY5" fmla="*/ 149529 h 158365"/>
                      <a:gd name="connsiteX6" fmla="*/ 1644161 w 2236740"/>
                      <a:gd name="connsiteY6" fmla="*/ 8852 h 158365"/>
                      <a:gd name="connsiteX7" fmla="*/ 1943100 w 2236740"/>
                      <a:gd name="connsiteY7" fmla="*/ 149529 h 158365"/>
                      <a:gd name="connsiteX8" fmla="*/ 2215661 w 2236740"/>
                      <a:gd name="connsiteY8" fmla="*/ 8852 h 158365"/>
                      <a:gd name="connsiteX9" fmla="*/ 2198077 w 2236740"/>
                      <a:gd name="connsiteY9" fmla="*/ 26436 h 15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36740" h="158365">
                        <a:moveTo>
                          <a:pt x="0" y="8852"/>
                        </a:moveTo>
                        <a:cubicBezTo>
                          <a:pt x="76932" y="79923"/>
                          <a:pt x="153865" y="150994"/>
                          <a:pt x="246184" y="149529"/>
                        </a:cubicBezTo>
                        <a:cubicBezTo>
                          <a:pt x="338503" y="148064"/>
                          <a:pt x="461596" y="-1405"/>
                          <a:pt x="553915" y="60"/>
                        </a:cubicBezTo>
                        <a:cubicBezTo>
                          <a:pt x="646234" y="1525"/>
                          <a:pt x="704850" y="155390"/>
                          <a:pt x="800100" y="158321"/>
                        </a:cubicBezTo>
                        <a:cubicBezTo>
                          <a:pt x="895350" y="161252"/>
                          <a:pt x="1028700" y="19109"/>
                          <a:pt x="1125415" y="17644"/>
                        </a:cubicBezTo>
                        <a:cubicBezTo>
                          <a:pt x="1222130" y="16179"/>
                          <a:pt x="1293934" y="150994"/>
                          <a:pt x="1380392" y="149529"/>
                        </a:cubicBezTo>
                        <a:cubicBezTo>
                          <a:pt x="1466850" y="148064"/>
                          <a:pt x="1550376" y="8852"/>
                          <a:pt x="1644161" y="8852"/>
                        </a:cubicBezTo>
                        <a:cubicBezTo>
                          <a:pt x="1737946" y="8852"/>
                          <a:pt x="1847850" y="149529"/>
                          <a:pt x="1943100" y="149529"/>
                        </a:cubicBezTo>
                        <a:cubicBezTo>
                          <a:pt x="2038350" y="149529"/>
                          <a:pt x="2173165" y="29367"/>
                          <a:pt x="2215661" y="8852"/>
                        </a:cubicBezTo>
                        <a:cubicBezTo>
                          <a:pt x="2258157" y="-11663"/>
                          <a:pt x="2228117" y="7386"/>
                          <a:pt x="2198077" y="26436"/>
                        </a:cubicBezTo>
                      </a:path>
                    </a:pathLst>
                  </a:cu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64" name="그림 6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0" b="100000" l="0" r="9932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88544" y="3291540"/>
                  <a:ext cx="134885" cy="113469"/>
                </a:xfrm>
                <a:prstGeom prst="rect">
                  <a:avLst/>
                </a:prstGeom>
              </p:spPr>
            </p:pic>
            <p:pic>
              <p:nvPicPr>
                <p:cNvPr id="65" name="그림 64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0" b="100000" l="0" r="9932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73255" y="3972935"/>
                  <a:ext cx="141359" cy="1189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그룹 5"/>
            <p:cNvGrpSpPr/>
            <p:nvPr/>
          </p:nvGrpSpPr>
          <p:grpSpPr>
            <a:xfrm>
              <a:off x="1955881" y="1887598"/>
              <a:ext cx="1755222" cy="2590200"/>
              <a:chOff x="877415" y="1854526"/>
              <a:chExt cx="1755222" cy="259020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877415" y="1854526"/>
                <a:ext cx="17552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Control design and code runs here</a:t>
                </a:r>
                <a:endParaRPr lang="ko-KR" altLang="en-US" sz="1400" dirty="0"/>
              </a:p>
            </p:txBody>
          </p:sp>
          <p:sp>
            <p:nvSpPr>
              <p:cNvPr id="7" name="오른쪽 화살표 6"/>
              <p:cNvSpPr/>
              <p:nvPr/>
            </p:nvSpPr>
            <p:spPr>
              <a:xfrm rot="5400000">
                <a:off x="1510214" y="2545888"/>
                <a:ext cx="356191" cy="11386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/>
              <p:cNvGrpSpPr/>
              <p:nvPr/>
            </p:nvGrpSpPr>
            <p:grpSpPr>
              <a:xfrm>
                <a:off x="899583" y="2733840"/>
                <a:ext cx="1710886" cy="1710886"/>
                <a:chOff x="899583" y="2733840"/>
                <a:chExt cx="1710886" cy="1710886"/>
              </a:xfrm>
            </p:grpSpPr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9583" y="2733840"/>
                  <a:ext cx="1710886" cy="1710886"/>
                </a:xfrm>
                <a:prstGeom prst="rect">
                  <a:avLst/>
                </a:prstGeom>
              </p:spPr>
            </p:pic>
            <p:pic>
              <p:nvPicPr>
                <p:cNvPr id="66" name="그림 65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8901" y="3199859"/>
                  <a:ext cx="895673" cy="347874"/>
                </a:xfrm>
                <a:prstGeom prst="rect">
                  <a:avLst/>
                </a:prstGeom>
              </p:spPr>
            </p:pic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5882" b="98039" l="5703" r="97149">
                              <a14:foregroundMark x1="24440" y1="39216" x2="24440" y2="39216"/>
                              <a14:foregroundMark x1="74745" y1="39496" x2="74745" y2="39496"/>
                              <a14:foregroundMark x1="14868" y1="79552" x2="14868" y2="79552"/>
                              <a14:foregroundMark x1="29735" y1="80672" x2="29735" y2="80672"/>
                              <a14:foregroundMark x1="39104" y1="78992" x2="39104" y2="78992"/>
                              <a14:foregroundMark x1="55804" y1="82633" x2="55804" y2="82633"/>
                              <a14:foregroundMark x1="65580" y1="80112" x2="65580" y2="80112"/>
                              <a14:foregroundMark x1="75356" y1="82353" x2="75356" y2="82353"/>
                              <a14:foregroundMark x1="87576" y1="80672" x2="87576" y2="80672"/>
                              <a14:foregroundMark x1="94297" y1="14846" x2="94297" y2="14846"/>
                              <a14:foregroundMark x1="95927" y1="12885" x2="95927" y2="128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6925" y="3152786"/>
                  <a:ext cx="567505" cy="412626"/>
                </a:xfrm>
                <a:prstGeom prst="rect">
                  <a:avLst/>
                </a:prstGeom>
              </p:spPr>
            </p:pic>
          </p:grpSp>
        </p:grp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6575" b="96986" l="2973" r="975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321" y="3880985"/>
              <a:ext cx="221938" cy="240576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3823722" y="3446318"/>
              <a:ext cx="716619" cy="114489"/>
              <a:chOff x="3823722" y="3446318"/>
              <a:chExt cx="716619" cy="114489"/>
            </a:xfrm>
          </p:grpSpPr>
          <p:sp>
            <p:nvSpPr>
              <p:cNvPr id="33" name="오른쪽 화살표 32"/>
              <p:cNvSpPr/>
              <p:nvPr/>
            </p:nvSpPr>
            <p:spPr>
              <a:xfrm>
                <a:off x="3957392" y="3446318"/>
                <a:ext cx="582949" cy="11448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오른쪽 화살표 60"/>
              <p:cNvSpPr/>
              <p:nvPr/>
            </p:nvSpPr>
            <p:spPr>
              <a:xfrm flipH="1">
                <a:off x="3823722" y="3446318"/>
                <a:ext cx="607197" cy="11448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CA4B3D1-A436-46A9-827E-846A0F38CB01}"/>
              </a:ext>
            </a:extLst>
          </p:cNvPr>
          <p:cNvSpPr/>
          <p:nvPr/>
        </p:nvSpPr>
        <p:spPr>
          <a:xfrm>
            <a:off x="0" y="924813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08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0" y="924813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2960" y="39285"/>
            <a:ext cx="462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Product Feature</a:t>
            </a:r>
            <a:endParaRPr lang="ko-KR" altLang="en-US" sz="44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922010" y="1084122"/>
            <a:ext cx="10297430" cy="5369774"/>
            <a:chOff x="1213428" y="1199402"/>
            <a:chExt cx="9851263" cy="5048764"/>
          </a:xfrm>
        </p:grpSpPr>
        <p:grpSp>
          <p:nvGrpSpPr>
            <p:cNvPr id="9" name="그룹 8"/>
            <p:cNvGrpSpPr/>
            <p:nvPr/>
          </p:nvGrpSpPr>
          <p:grpSpPr>
            <a:xfrm>
              <a:off x="1213428" y="1199402"/>
              <a:ext cx="9851263" cy="5048764"/>
              <a:chOff x="930963" y="260647"/>
              <a:chExt cx="10505640" cy="6108304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958073" y="1022310"/>
                <a:ext cx="6093297" cy="4569972"/>
              </a:xfrm>
              <a:prstGeom prst="rect">
                <a:avLst/>
              </a:prstGeom>
            </p:spPr>
          </p:pic>
          <p:cxnSp>
            <p:nvCxnSpPr>
              <p:cNvPr id="11" name="직선 화살표 연결선 10"/>
              <p:cNvCxnSpPr/>
              <p:nvPr/>
            </p:nvCxnSpPr>
            <p:spPr>
              <a:xfrm flipV="1">
                <a:off x="3143672" y="764704"/>
                <a:ext cx="2664296" cy="151216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3143672" y="2276872"/>
                <a:ext cx="2304256" cy="5760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930963" y="2103238"/>
                <a:ext cx="22127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Pressure sensors to measure level in each tank</a:t>
                </a:r>
                <a:endParaRPr lang="ko-KR" altLang="en-US" sz="1200" dirty="0"/>
              </a:p>
            </p:txBody>
          </p:sp>
          <p:cxnSp>
            <p:nvCxnSpPr>
              <p:cNvPr id="14" name="직선 화살표 연결선 13"/>
              <p:cNvCxnSpPr/>
              <p:nvPr/>
            </p:nvCxnSpPr>
            <p:spPr>
              <a:xfrm>
                <a:off x="2855640" y="4941168"/>
                <a:ext cx="2592288" cy="5760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2307082" y="4725818"/>
                <a:ext cx="9165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12V pump</a:t>
                </a:r>
                <a:endParaRPr lang="ko-KR" altLang="en-US" sz="1200" dirty="0"/>
              </a:p>
            </p:txBody>
          </p:sp>
          <p:cxnSp>
            <p:nvCxnSpPr>
              <p:cNvPr id="16" name="직선 화살표 연결선 15"/>
              <p:cNvCxnSpPr/>
              <p:nvPr/>
            </p:nvCxnSpPr>
            <p:spPr>
              <a:xfrm flipH="1">
                <a:off x="7605633" y="5949280"/>
                <a:ext cx="2450807" cy="330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0128448" y="5843791"/>
                <a:ext cx="1308155" cy="52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220V      12V   DC Adapter</a:t>
                </a:r>
                <a:endParaRPr lang="ko-KR" altLang="en-US" sz="1200" dirty="0"/>
              </a:p>
            </p:txBody>
          </p:sp>
          <p:cxnSp>
            <p:nvCxnSpPr>
              <p:cNvPr id="18" name="직선 화살표 연결선 17"/>
              <p:cNvCxnSpPr/>
              <p:nvPr/>
            </p:nvCxnSpPr>
            <p:spPr>
              <a:xfrm flipH="1">
                <a:off x="6168009" y="4509120"/>
                <a:ext cx="3240359" cy="125714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9436619" y="4370620"/>
                <a:ext cx="9165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Reservoir</a:t>
                </a:r>
                <a:endParaRPr lang="ko-KR" altLang="en-US" sz="1200" dirty="0"/>
              </a:p>
            </p:txBody>
          </p:sp>
          <p:cxnSp>
            <p:nvCxnSpPr>
              <p:cNvPr id="21" name="직선 화살표 연결선 20"/>
              <p:cNvCxnSpPr/>
              <p:nvPr/>
            </p:nvCxnSpPr>
            <p:spPr>
              <a:xfrm flipH="1">
                <a:off x="6096001" y="1844824"/>
                <a:ext cx="3233296" cy="71398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9358723" y="1613991"/>
                <a:ext cx="16706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Two cylindrical tanks (same size)</a:t>
                </a:r>
                <a:endParaRPr lang="ko-KR" altLang="en-US" sz="1200" dirty="0"/>
              </a:p>
            </p:txBody>
          </p:sp>
          <p:cxnSp>
            <p:nvCxnSpPr>
              <p:cNvPr id="23" name="직선 화살표 연결선 22"/>
              <p:cNvCxnSpPr/>
              <p:nvPr/>
            </p:nvCxnSpPr>
            <p:spPr>
              <a:xfrm>
                <a:off x="2999656" y="3903437"/>
                <a:ext cx="2151328" cy="3835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1962774" y="3747646"/>
                <a:ext cx="12766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Arduino Due</a:t>
                </a:r>
                <a:endParaRPr lang="ko-KR" altLang="en-US" sz="1200" dirty="0"/>
              </a:p>
            </p:txBody>
          </p:sp>
          <p:cxnSp>
            <p:nvCxnSpPr>
              <p:cNvPr id="20" name="직선 화살표 연결선 19"/>
              <p:cNvCxnSpPr/>
              <p:nvPr/>
            </p:nvCxnSpPr>
            <p:spPr>
              <a:xfrm flipH="1">
                <a:off x="5807968" y="1850632"/>
                <a:ext cx="3521329" cy="21483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화살표 연결선 27"/>
            <p:cNvCxnSpPr/>
            <p:nvPr/>
          </p:nvCxnSpPr>
          <p:spPr>
            <a:xfrm>
              <a:off x="10328880" y="5933375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5947271" y="3362989"/>
            <a:ext cx="45719" cy="14559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5970130" y="1527236"/>
            <a:ext cx="3011007" cy="2266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81137" y="1388289"/>
            <a:ext cx="1307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Disturbance tap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397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2959" y="39285"/>
            <a:ext cx="7933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Product Feature – </a:t>
            </a:r>
            <a:r>
              <a:rPr lang="en-US" altLang="ko-KR" sz="3600" b="1" dirty="0"/>
              <a:t>BLDC motor</a:t>
            </a:r>
            <a:endParaRPr lang="ko-KR" altLang="en-US" sz="3600" b="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064759" y="1642241"/>
            <a:ext cx="5666565" cy="4227998"/>
            <a:chOff x="835495" y="1066997"/>
            <a:chExt cx="5666565" cy="4227998"/>
          </a:xfrm>
        </p:grpSpPr>
        <p:sp>
          <p:nvSpPr>
            <p:cNvPr id="3" name="TextBox 2"/>
            <p:cNvSpPr txBox="1"/>
            <p:nvPr/>
          </p:nvSpPr>
          <p:spPr>
            <a:xfrm>
              <a:off x="4554690" y="5017996"/>
              <a:ext cx="1947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MODEL. BLPS 6257-12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575" b="96986" l="2973" r="975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43358" y="3140998"/>
              <a:ext cx="1885775" cy="186029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9480" y="2278664"/>
              <a:ext cx="1971096" cy="156499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495" y="1066997"/>
              <a:ext cx="1287203" cy="12729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02750" y="1118676"/>
              <a:ext cx="823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220V</a:t>
              </a:r>
              <a:endParaRPr lang="ko-KR" altLang="en-US" sz="12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11366" y="3932645"/>
              <a:ext cx="1797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220V to 12V Adapter</a:t>
              </a:r>
              <a:endParaRPr lang="ko-KR" altLang="en-US" sz="1200" b="1" dirty="0"/>
            </a:p>
          </p:txBody>
        </p:sp>
        <p:sp>
          <p:nvSpPr>
            <p:cNvPr id="15" name="덧셈 기호 14"/>
            <p:cNvSpPr/>
            <p:nvPr/>
          </p:nvSpPr>
          <p:spPr>
            <a:xfrm>
              <a:off x="2199080" y="1952815"/>
              <a:ext cx="372802" cy="357340"/>
            </a:xfrm>
            <a:prstGeom prst="mathPlus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덧셈 기호 15"/>
            <p:cNvSpPr/>
            <p:nvPr/>
          </p:nvSpPr>
          <p:spPr>
            <a:xfrm>
              <a:off x="3898042" y="3176238"/>
              <a:ext cx="371393" cy="338745"/>
            </a:xfrm>
            <a:prstGeom prst="mathPlus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36174" y="1548629"/>
            <a:ext cx="4217626" cy="4382822"/>
            <a:chOff x="7136174" y="1536712"/>
            <a:chExt cx="4217626" cy="438282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174" y="1536712"/>
              <a:ext cx="4217626" cy="394600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8200842" y="5642535"/>
              <a:ext cx="2088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Specification</a:t>
              </a:r>
              <a:endParaRPr lang="ko-KR" altLang="en-US" sz="1200" b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/>
                <p14:cNvContentPartPr/>
                <p14:nvPr/>
              </p14:nvContentPartPr>
              <p14:xfrm>
                <a:off x="7594560" y="4381560"/>
                <a:ext cx="698760" cy="5112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78720" y="4317840"/>
                  <a:ext cx="730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/>
                <p14:cNvContentPartPr/>
                <p14:nvPr/>
              </p14:nvContentPartPr>
              <p14:xfrm>
                <a:off x="7613640" y="4336920"/>
                <a:ext cx="641880" cy="19440"/>
              </p14:xfrm>
            </p:contentPart>
          </mc:Choice>
          <mc:Fallback xmlns="">
            <p:pic>
              <p:nvPicPr>
                <p:cNvPr id="18" name="잉크 1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97800" y="4273560"/>
                  <a:ext cx="673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/>
                <p14:cNvContentPartPr/>
                <p14:nvPr/>
              </p14:nvContentPartPr>
              <p14:xfrm>
                <a:off x="9023400" y="4343400"/>
                <a:ext cx="914760" cy="25920"/>
              </p14:xfrm>
            </p:contentPart>
          </mc:Choice>
          <mc:Fallback xmlns="">
            <p:pic>
              <p:nvPicPr>
                <p:cNvPr id="19" name="잉크 1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07560" y="4280040"/>
                  <a:ext cx="946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/>
                <p14:cNvContentPartPr/>
                <p14:nvPr/>
              </p14:nvContentPartPr>
              <p14:xfrm>
                <a:off x="7581960" y="3740040"/>
                <a:ext cx="749520" cy="32400"/>
              </p14:xfrm>
            </p:contentPart>
          </mc:Choice>
          <mc:Fallback xmlns="">
            <p:pic>
              <p:nvPicPr>
                <p:cNvPr id="20" name="잉크 1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66120" y="3676680"/>
                  <a:ext cx="781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/>
                <p14:cNvContentPartPr/>
                <p14:nvPr/>
              </p14:nvContentPartPr>
              <p14:xfrm>
                <a:off x="9029520" y="3746520"/>
                <a:ext cx="349920" cy="38520"/>
              </p14:xfrm>
            </p:contentPart>
          </mc:Choice>
          <mc:Fallback xmlns="">
            <p:pic>
              <p:nvPicPr>
                <p:cNvPr id="21" name="잉크 2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13680" y="3683160"/>
                  <a:ext cx="381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/>
                <p14:cNvContentPartPr/>
                <p14:nvPr/>
              </p14:nvContentPartPr>
              <p14:xfrm>
                <a:off x="9010800" y="3130560"/>
                <a:ext cx="2235240" cy="44640"/>
              </p14:xfrm>
            </p:contentPart>
          </mc:Choice>
          <mc:Fallback xmlns="">
            <p:pic>
              <p:nvPicPr>
                <p:cNvPr id="22" name="잉크 2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94600" y="3067200"/>
                  <a:ext cx="2267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잉크 22"/>
                <p14:cNvContentPartPr/>
                <p14:nvPr/>
              </p14:nvContentPartPr>
              <p14:xfrm>
                <a:off x="7607160" y="3137040"/>
                <a:ext cx="432360" cy="19440"/>
              </p14:xfrm>
            </p:contentPart>
          </mc:Choice>
          <mc:Fallback xmlns="">
            <p:pic>
              <p:nvPicPr>
                <p:cNvPr id="23" name="잉크 2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1320" y="3073320"/>
                  <a:ext cx="464040" cy="146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54350A-A58A-4F70-9278-124E1F6956DC}"/>
              </a:ext>
            </a:extLst>
          </p:cNvPr>
          <p:cNvSpPr/>
          <p:nvPr/>
        </p:nvSpPr>
        <p:spPr>
          <a:xfrm>
            <a:off x="0" y="924813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3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2959" y="39285"/>
            <a:ext cx="7933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Product Feature – </a:t>
            </a:r>
            <a:r>
              <a:rPr lang="en-US" altLang="ko-KR" sz="3600" b="1" dirty="0"/>
              <a:t>BLDC motor</a:t>
            </a:r>
            <a:endParaRPr lang="ko-KR" altLang="en-US" sz="36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39" y="3858748"/>
            <a:ext cx="2297500" cy="23167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3460" y="1210008"/>
            <a:ext cx="90023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+mj-lt"/>
              </a:rPr>
              <a:t>BLDC </a:t>
            </a:r>
            <a:r>
              <a:rPr lang="ko-KR" altLang="en-US" b="1" dirty="0">
                <a:latin typeface="+mj-lt"/>
              </a:rPr>
              <a:t>모터가 돌아가는 이유</a:t>
            </a:r>
            <a:endParaRPr lang="en-US" altLang="ko-KR" sz="2000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sz="1400" dirty="0"/>
              <a:t>주변 고정 코일에 의해 발생된 자기장의 방향을 변경함으로써 회전한다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631380" y="2079798"/>
            <a:ext cx="92828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/>
              <a:t>Brush (</a:t>
            </a:r>
            <a:r>
              <a:rPr lang="ko-KR" altLang="en-US" sz="1100" dirty="0"/>
              <a:t>브러시</a:t>
            </a:r>
            <a:r>
              <a:rPr lang="en-US" altLang="ko-KR" sz="1100" dirty="0"/>
              <a:t>) : </a:t>
            </a:r>
            <a:r>
              <a:rPr lang="ko-KR" altLang="en-US" sz="1100" dirty="0"/>
              <a:t>돌아가는 발전기나 전동기의 정류자에 닿아서 밖으로 전류를 끌어내거나 밖으로부터 전류를 끌어들이는 장치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/>
              <a:t>Commutator(</a:t>
            </a:r>
            <a:r>
              <a:rPr lang="ko-KR" altLang="en-US" sz="1100" dirty="0"/>
              <a:t>정류자</a:t>
            </a:r>
            <a:r>
              <a:rPr lang="en-US" altLang="ko-KR" sz="1100" dirty="0"/>
              <a:t>) : </a:t>
            </a:r>
            <a:r>
              <a:rPr lang="ko-KR" altLang="en-US" sz="1100" dirty="0"/>
              <a:t>일정한 방향으로 회전하도록 전류의 방향을 주기적으로 바꿔 전기자에 공급하는 장치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/>
              <a:t>Rotor(</a:t>
            </a:r>
            <a:r>
              <a:rPr lang="ko-KR" altLang="en-US" sz="1100" dirty="0" err="1"/>
              <a:t>회전자</a:t>
            </a:r>
            <a:r>
              <a:rPr lang="en-US" altLang="ko-KR" sz="1100" dirty="0"/>
              <a:t>) : </a:t>
            </a:r>
            <a:r>
              <a:rPr lang="ko-KR" altLang="en-US" sz="1100" dirty="0"/>
              <a:t>중심에서 회전하는 부분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/>
              <a:t>Stator(</a:t>
            </a:r>
            <a:r>
              <a:rPr lang="ko-KR" altLang="en-US" sz="1100" dirty="0"/>
              <a:t>고정자</a:t>
            </a:r>
            <a:r>
              <a:rPr lang="en-US" altLang="ko-KR" sz="1100" dirty="0"/>
              <a:t>) : </a:t>
            </a:r>
            <a:r>
              <a:rPr lang="ko-KR" altLang="en-US" sz="1100" dirty="0"/>
              <a:t>전동기나 발전기 등에서 고정되어 있는 부분</a:t>
            </a:r>
            <a:endParaRPr lang="en-US" altLang="ko-KR" sz="11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/>
              <a:t>Armature(</a:t>
            </a:r>
            <a:r>
              <a:rPr lang="ko-KR" altLang="en-US" sz="1100" dirty="0"/>
              <a:t>전기자</a:t>
            </a:r>
            <a:r>
              <a:rPr lang="en-US" altLang="ko-KR" sz="1100" dirty="0"/>
              <a:t>) : </a:t>
            </a:r>
            <a:r>
              <a:rPr lang="ko-KR" altLang="en-US" sz="1100" dirty="0"/>
              <a:t>전자장치에서 고정 부분에 대하여 회전 혹은 이동 운동에 의해서 전기</a:t>
            </a:r>
            <a:r>
              <a:rPr lang="en-US" altLang="ko-KR" sz="1100" dirty="0"/>
              <a:t>-</a:t>
            </a:r>
            <a:r>
              <a:rPr lang="ko-KR" altLang="en-US" sz="1100" dirty="0"/>
              <a:t>기계 에너지 변환 또는 회로의 개폐 등을 하는 부분</a:t>
            </a:r>
            <a:endParaRPr lang="en-US" altLang="ko-KR" sz="1100" dirty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20" y="3858747"/>
            <a:ext cx="2350654" cy="2316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42129" y="6057777"/>
            <a:ext cx="2297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Figure1. BLDC motor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630838" y="6057777"/>
            <a:ext cx="2116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Figure2. Brush motor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FAD4F-8B51-4D34-959C-A60E67C4B691}"/>
              </a:ext>
            </a:extLst>
          </p:cNvPr>
          <p:cNvSpPr/>
          <p:nvPr/>
        </p:nvSpPr>
        <p:spPr>
          <a:xfrm>
            <a:off x="0" y="924813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542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2959" y="39285"/>
            <a:ext cx="7933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Product Feature – </a:t>
            </a:r>
            <a:r>
              <a:rPr lang="en-US" altLang="ko-KR" sz="3600" b="1" dirty="0"/>
              <a:t>BLDC motor</a:t>
            </a:r>
            <a:endParaRPr lang="ko-KR" altLang="en-US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1268700"/>
            <a:ext cx="10531290" cy="3593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BLDC motor </a:t>
            </a:r>
            <a:r>
              <a:rPr lang="ko-KR" altLang="en-US" b="1" dirty="0"/>
              <a:t>장점</a:t>
            </a:r>
            <a:endParaRPr lang="en-US" altLang="ko-KR" b="1" dirty="0"/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ko-KR" altLang="en-US" sz="1400" dirty="0"/>
              <a:t>효율성</a:t>
            </a:r>
            <a:r>
              <a:rPr lang="en-US" altLang="ko-KR" sz="1400" dirty="0"/>
              <a:t>(efficiency)</a:t>
            </a:r>
          </a:p>
          <a:p>
            <a:pPr lvl="2">
              <a:lnSpc>
                <a:spcPct val="200000"/>
              </a:lnSpc>
            </a:pPr>
            <a:r>
              <a:rPr lang="en-US" altLang="ko-KR" sz="1400" dirty="0"/>
              <a:t> -</a:t>
            </a:r>
            <a:r>
              <a:rPr lang="ko-KR" altLang="en-US" sz="1400" dirty="0"/>
              <a:t>최대 토크로 지속적으로 제어 할 수 있다</a:t>
            </a:r>
            <a:r>
              <a:rPr lang="en-US" altLang="ko-KR" sz="1400" dirty="0"/>
              <a:t>. (</a:t>
            </a:r>
            <a:r>
              <a:rPr lang="ko-KR" altLang="en-US" sz="1400" dirty="0"/>
              <a:t>브러시 모터는 회전의 특정 지점에서만 최대 토크 도달</a:t>
            </a:r>
            <a:r>
              <a:rPr lang="en-US" altLang="ko-KR" sz="1400" dirty="0"/>
              <a:t>) </a:t>
            </a:r>
            <a:r>
              <a:rPr lang="ko-KR" altLang="en-US" sz="1400" dirty="0"/>
              <a:t>그러므로 소형 </a:t>
            </a:r>
            <a:r>
              <a:rPr lang="en-US" altLang="ko-KR" sz="1400" dirty="0"/>
              <a:t>BLDC motor</a:t>
            </a:r>
            <a:r>
              <a:rPr lang="ko-KR" altLang="en-US" sz="1400" dirty="0"/>
              <a:t>라도 상당한 전력을 공급 가능하다</a:t>
            </a:r>
            <a:r>
              <a:rPr lang="en-US" altLang="ko-KR" sz="1400" dirty="0"/>
              <a:t>.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ko-KR" altLang="en-US" sz="1400" dirty="0"/>
              <a:t>제어</a:t>
            </a:r>
            <a:r>
              <a:rPr lang="en-US" altLang="ko-KR" sz="1400" dirty="0"/>
              <a:t>(controllability)</a:t>
            </a:r>
          </a:p>
          <a:p>
            <a:pPr lvl="2">
              <a:lnSpc>
                <a:spcPct val="200000"/>
              </a:lnSpc>
            </a:pPr>
            <a:r>
              <a:rPr lang="en-US" altLang="ko-KR" sz="1400" dirty="0"/>
              <a:t> - using feedback mechanisms, to delivery precisely the desired torque and rotation speed. </a:t>
            </a:r>
            <a:r>
              <a:rPr lang="ko-KR" altLang="en-US" sz="1400" dirty="0"/>
              <a:t>에너지</a:t>
            </a:r>
            <a:r>
              <a:rPr lang="en-US" altLang="ko-KR" sz="1400" dirty="0"/>
              <a:t> </a:t>
            </a:r>
            <a:r>
              <a:rPr lang="ko-KR" altLang="en-US" sz="1400" dirty="0"/>
              <a:t>소비 및 발열을 줄여 준다</a:t>
            </a:r>
            <a:r>
              <a:rPr lang="en-US" altLang="ko-KR" sz="1400" dirty="0"/>
              <a:t>. 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ko-KR" altLang="en-US" sz="1400" dirty="0"/>
              <a:t>브러시가 없으므로 높은 내구성과 낮은 소음 제공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C5186C-C97E-4861-8A67-CFAD3B8DDF47}"/>
              </a:ext>
            </a:extLst>
          </p:cNvPr>
          <p:cNvSpPr/>
          <p:nvPr/>
        </p:nvSpPr>
        <p:spPr>
          <a:xfrm>
            <a:off x="0" y="924813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9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7162"/>
            <a:ext cx="6281716" cy="50569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2959" y="39285"/>
            <a:ext cx="69972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Product Feature – </a:t>
            </a:r>
            <a:r>
              <a:rPr lang="en-US" altLang="ko-KR" sz="3600" b="1" dirty="0"/>
              <a:t>L293D</a:t>
            </a:r>
            <a:endParaRPr lang="ko-KR" altLang="en-US" sz="3600" b="1" dirty="0"/>
          </a:p>
        </p:txBody>
      </p:sp>
      <p:pic>
        <p:nvPicPr>
          <p:cNvPr id="9" name="_x424952464" descr="EMB0000092c41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90" y="3002190"/>
            <a:ext cx="1664247" cy="14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69475" y="2582054"/>
            <a:ext cx="4104570" cy="208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L293D motor driver chip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4.5V ~ 36V </a:t>
            </a:r>
            <a:r>
              <a:rPr lang="ko-KR" altLang="en-US" sz="1400" dirty="0"/>
              <a:t>전압 입력 가능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모터의 양방향 제어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모터의 속도제어 가능</a:t>
            </a:r>
            <a:r>
              <a:rPr lang="en-US" altLang="ko-KR" sz="1400" dirty="0"/>
              <a:t>(PWM </a:t>
            </a:r>
            <a:r>
              <a:rPr lang="ko-KR" altLang="en-US" sz="1400" dirty="0"/>
              <a:t>제어</a:t>
            </a:r>
            <a:r>
              <a:rPr lang="en-US" altLang="ko-KR" sz="14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외부전원 이용가능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다이오드가 포함되어 전류의 역류 방지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/>
              <p14:cNvContentPartPr/>
              <p14:nvPr/>
            </p14:nvContentPartPr>
            <p14:xfrm>
              <a:off x="1136520" y="3193920"/>
              <a:ext cx="394200" cy="194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0680" y="3130560"/>
                <a:ext cx="4258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/>
              <p14:cNvContentPartPr/>
              <p14:nvPr/>
            </p14:nvContentPartPr>
            <p14:xfrm>
              <a:off x="1289160" y="3340080"/>
              <a:ext cx="222480" cy="129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320" y="3276720"/>
                <a:ext cx="254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/>
              <p14:cNvContentPartPr/>
              <p14:nvPr/>
            </p14:nvContentPartPr>
            <p14:xfrm>
              <a:off x="1193760" y="3505320"/>
              <a:ext cx="336960" cy="129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7920" y="3441600"/>
                <a:ext cx="3686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/>
              <p14:cNvContentPartPr/>
              <p14:nvPr/>
            </p14:nvContentPartPr>
            <p14:xfrm>
              <a:off x="1308240" y="4159080"/>
              <a:ext cx="228960" cy="1944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2400" y="4095720"/>
                <a:ext cx="260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잉크 15"/>
              <p14:cNvContentPartPr/>
              <p14:nvPr/>
            </p14:nvContentPartPr>
            <p14:xfrm>
              <a:off x="2235240" y="3193920"/>
              <a:ext cx="171720" cy="3240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9400" y="3130560"/>
                <a:ext cx="203400" cy="1591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719A5F-3FAC-44CD-899E-BC3838D0CB3A}"/>
              </a:ext>
            </a:extLst>
          </p:cNvPr>
          <p:cNvSpPr/>
          <p:nvPr/>
        </p:nvSpPr>
        <p:spPr>
          <a:xfrm>
            <a:off x="0" y="924813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20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426E-2CE6-4D84-AFBB-6CC5F7D1B5AE}" type="datetime1">
              <a:rPr lang="ko-KR" altLang="en-US" smtClean="0"/>
              <a:t>2018-04-06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7C2B-8C46-4986-9D90-0DD3148BA38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2959" y="39285"/>
            <a:ext cx="828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Product Feature – </a:t>
            </a:r>
            <a:r>
              <a:rPr lang="en-US" altLang="ko-KR" sz="3600" b="1" dirty="0"/>
              <a:t>MPX5010DP</a:t>
            </a:r>
            <a:endParaRPr lang="ko-KR" altLang="en-US" sz="3600" b="1" dirty="0"/>
          </a:p>
        </p:txBody>
      </p:sp>
      <p:grpSp>
        <p:nvGrpSpPr>
          <p:cNvPr id="49" name="그룹 48"/>
          <p:cNvGrpSpPr/>
          <p:nvPr/>
        </p:nvGrpSpPr>
        <p:grpSpPr>
          <a:xfrm>
            <a:off x="6112352" y="1186187"/>
            <a:ext cx="5242210" cy="4903771"/>
            <a:chOff x="5807960" y="1506053"/>
            <a:chExt cx="5552403" cy="4668204"/>
          </a:xfrm>
        </p:grpSpPr>
        <p:grpSp>
          <p:nvGrpSpPr>
            <p:cNvPr id="44" name="그룹 43"/>
            <p:cNvGrpSpPr/>
            <p:nvPr/>
          </p:nvGrpSpPr>
          <p:grpSpPr>
            <a:xfrm>
              <a:off x="5807960" y="1506053"/>
              <a:ext cx="5552403" cy="4252828"/>
              <a:chOff x="3754006" y="1844780"/>
              <a:chExt cx="5552403" cy="425282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303890" y="1844780"/>
                <a:ext cx="1853218" cy="4252828"/>
                <a:chOff x="6763677" y="1696523"/>
                <a:chExt cx="1853218" cy="4252828"/>
              </a:xfrm>
            </p:grpSpPr>
            <p:sp>
              <p:nvSpPr>
                <p:cNvPr id="16" name="직사각형 15"/>
                <p:cNvSpPr/>
                <p:nvPr/>
              </p:nvSpPr>
              <p:spPr>
                <a:xfrm>
                  <a:off x="6816100" y="2996940"/>
                  <a:ext cx="1755076" cy="290669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직사각형 2"/>
                <p:cNvSpPr/>
                <p:nvPr/>
              </p:nvSpPr>
              <p:spPr>
                <a:xfrm>
                  <a:off x="6763677" y="2373544"/>
                  <a:ext cx="79211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 rot="5400000">
                  <a:off x="5003667" y="4143622"/>
                  <a:ext cx="356573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816100" y="5903631"/>
                  <a:ext cx="1794499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 rot="5400000">
                  <a:off x="6811166" y="4143622"/>
                  <a:ext cx="356573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824785" y="2383236"/>
                  <a:ext cx="79211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7385917" y="1696523"/>
                  <a:ext cx="626676" cy="1000149"/>
                </a:xfrm>
                <a:prstGeom prst="rect">
                  <a:avLst/>
                </a:prstGeom>
              </p:spPr>
            </p:pic>
            <p:sp>
              <p:nvSpPr>
                <p:cNvPr id="6" name="직사각형 5"/>
                <p:cNvSpPr/>
                <p:nvPr/>
              </p:nvSpPr>
              <p:spPr>
                <a:xfrm>
                  <a:off x="7536200" y="2537432"/>
                  <a:ext cx="72010" cy="333567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9" name="직선 화살표 연결선 18"/>
              <p:cNvCxnSpPr/>
              <p:nvPr/>
            </p:nvCxnSpPr>
            <p:spPr>
              <a:xfrm flipH="1" flipV="1">
                <a:off x="6357748" y="2786324"/>
                <a:ext cx="1141514" cy="57618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7369388" y="3310869"/>
                <a:ext cx="19370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Keep this Open to Air</a:t>
                </a:r>
                <a:endParaRPr lang="ko-KR" altLang="en-US" sz="1200" dirty="0"/>
              </a:p>
            </p:txBody>
          </p:sp>
          <p:cxnSp>
            <p:nvCxnSpPr>
              <p:cNvPr id="23" name="직선 화살표 연결선 22"/>
              <p:cNvCxnSpPr/>
              <p:nvPr/>
            </p:nvCxnSpPr>
            <p:spPr>
              <a:xfrm flipH="1" flipV="1">
                <a:off x="6096002" y="4079653"/>
                <a:ext cx="1410843" cy="50923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7499261" y="4497994"/>
                <a:ext cx="1652666" cy="263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Acryl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Pipe &amp; Tube</a:t>
                </a:r>
                <a:endParaRPr lang="ko-KR" altLang="en-US" sz="1200" dirty="0"/>
              </a:p>
            </p:txBody>
          </p:sp>
          <p:cxnSp>
            <p:nvCxnSpPr>
              <p:cNvPr id="29" name="직선 연결선 28"/>
              <p:cNvCxnSpPr>
                <a:stCxn id="11" idx="1"/>
              </p:cNvCxnSpPr>
              <p:nvPr/>
            </p:nvCxnSpPr>
            <p:spPr>
              <a:xfrm flipH="1" flipV="1">
                <a:off x="4295750" y="2531493"/>
                <a:ext cx="1030999" cy="3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 flipH="1" flipV="1">
                <a:off x="4295750" y="6081658"/>
                <a:ext cx="1030999" cy="3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H="1">
                <a:off x="4683376" y="3139614"/>
                <a:ext cx="68491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4295750" y="2544660"/>
                <a:ext cx="0" cy="35373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4692876" y="3139614"/>
                <a:ext cx="0" cy="295799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754006" y="4199635"/>
                <a:ext cx="6723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err="1"/>
                  <a:t>h</a:t>
                </a:r>
                <a:r>
                  <a:rPr lang="en-US" altLang="ko-KR" sz="700" dirty="0" err="1"/>
                  <a:t>max</a:t>
                </a:r>
                <a:endParaRPr lang="ko-KR" altLang="en-US" sz="7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398219" y="4541473"/>
                <a:ext cx="382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h</a:t>
                </a:r>
                <a:endParaRPr lang="ko-KR" altLang="en-US" sz="7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104320" y="5912647"/>
              <a:ext cx="36655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Figure 3. Mounting of differential pressure sensors</a:t>
              </a:r>
              <a:endParaRPr lang="ko-KR" altLang="en-US" sz="1100" dirty="0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951343" y="1186187"/>
            <a:ext cx="4229230" cy="4675840"/>
            <a:chOff x="1940017" y="1224669"/>
            <a:chExt cx="4229230" cy="4441262"/>
          </a:xfrm>
        </p:grpSpPr>
        <p:sp>
          <p:nvSpPr>
            <p:cNvPr id="50" name="TextBox 49"/>
            <p:cNvSpPr txBox="1"/>
            <p:nvPr/>
          </p:nvSpPr>
          <p:spPr>
            <a:xfrm>
              <a:off x="2639520" y="3209083"/>
              <a:ext cx="2013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pressure sensor pinout</a:t>
              </a:r>
              <a:endParaRPr lang="ko-KR" altLang="en-US" sz="1100" dirty="0"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1940017" y="1224669"/>
              <a:ext cx="4229230" cy="4441262"/>
              <a:chOff x="2009578" y="1180284"/>
              <a:chExt cx="4229230" cy="4198778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2648" y="1180284"/>
                <a:ext cx="4226160" cy="3010548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9578" y="4426224"/>
                <a:ext cx="4229230" cy="95283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5" name="잉크 54"/>
                <p14:cNvContentPartPr/>
                <p14:nvPr/>
              </p14:nvContentPartPr>
              <p14:xfrm>
                <a:off x="1974960" y="1752480"/>
                <a:ext cx="533520" cy="32400"/>
              </p14:xfrm>
            </p:contentPart>
          </mc:Choice>
          <mc:Fallback xmlns="">
            <p:pic>
              <p:nvPicPr>
                <p:cNvPr id="55" name="잉크 5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59120" y="1692455"/>
                  <a:ext cx="565200" cy="152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6" name="잉크 55"/>
                <p14:cNvContentPartPr/>
                <p14:nvPr/>
              </p14:nvContentPartPr>
              <p14:xfrm>
                <a:off x="2000160" y="2038320"/>
                <a:ext cx="502200" cy="19440"/>
              </p14:xfrm>
            </p:contentPart>
          </mc:Choice>
          <mc:Fallback xmlns="">
            <p:pic>
              <p:nvPicPr>
                <p:cNvPr id="56" name="잉크 5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84320" y="1978295"/>
                  <a:ext cx="533880" cy="139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7" name="잉크 56"/>
                <p14:cNvContentPartPr/>
                <p14:nvPr/>
              </p14:nvContentPartPr>
              <p14:xfrm>
                <a:off x="4476600" y="2019240"/>
                <a:ext cx="121320" cy="12960"/>
              </p14:xfrm>
            </p:contentPart>
          </mc:Choice>
          <mc:Fallback xmlns="">
            <p:pic>
              <p:nvPicPr>
                <p:cNvPr id="57" name="잉크 5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60760" y="1959215"/>
                  <a:ext cx="153000" cy="133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잉크 57"/>
                <p14:cNvContentPartPr/>
                <p14:nvPr/>
              </p14:nvContentPartPr>
              <p14:xfrm>
                <a:off x="4756320" y="2038320"/>
                <a:ext cx="241560" cy="32040"/>
              </p14:xfrm>
            </p:contentPart>
          </mc:Choice>
          <mc:Fallback xmlns="">
            <p:pic>
              <p:nvPicPr>
                <p:cNvPr id="58" name="잉크 5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40120" y="1978330"/>
                  <a:ext cx="273600" cy="1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9" name="잉크 58"/>
                <p14:cNvContentPartPr/>
                <p14:nvPr/>
              </p14:nvContentPartPr>
              <p14:xfrm>
                <a:off x="5137200" y="2013120"/>
                <a:ext cx="159120" cy="6480"/>
              </p14:xfrm>
            </p:contentPart>
          </mc:Choice>
          <mc:Fallback xmlns="">
            <p:pic>
              <p:nvPicPr>
                <p:cNvPr id="59" name="잉크 5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21360" y="1952754"/>
                  <a:ext cx="190800" cy="127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잉크 59"/>
                <p14:cNvContentPartPr/>
                <p14:nvPr/>
              </p14:nvContentPartPr>
              <p14:xfrm>
                <a:off x="5473800" y="2019240"/>
                <a:ext cx="178200" cy="12960"/>
              </p14:xfrm>
            </p:contentPart>
          </mc:Choice>
          <mc:Fallback xmlns="">
            <p:pic>
              <p:nvPicPr>
                <p:cNvPr id="60" name="잉크 5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7960" y="1959215"/>
                  <a:ext cx="209880" cy="133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잉크 60"/>
                <p14:cNvContentPartPr/>
                <p14:nvPr/>
              </p14:nvContentPartPr>
              <p14:xfrm>
                <a:off x="5835600" y="2013120"/>
                <a:ext cx="241560" cy="25560"/>
              </p14:xfrm>
            </p:contentPart>
          </mc:Choice>
          <mc:Fallback xmlns="">
            <p:pic>
              <p:nvPicPr>
                <p:cNvPr id="61" name="잉크 6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19760" y="1952798"/>
                  <a:ext cx="273600" cy="145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잉크 61"/>
                <p14:cNvContentPartPr/>
                <p14:nvPr/>
              </p14:nvContentPartPr>
              <p14:xfrm>
                <a:off x="4438800" y="3467160"/>
                <a:ext cx="177840" cy="6480"/>
              </p14:xfrm>
            </p:contentPart>
          </mc:Choice>
          <mc:Fallback xmlns="">
            <p:pic>
              <p:nvPicPr>
                <p:cNvPr id="62" name="잉크 6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22600" y="3406794"/>
                  <a:ext cx="210240" cy="127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3" name="잉크 62"/>
                <p14:cNvContentPartPr/>
                <p14:nvPr/>
              </p14:nvContentPartPr>
              <p14:xfrm>
                <a:off x="5143680" y="3435480"/>
                <a:ext cx="171720" cy="19440"/>
              </p14:xfrm>
            </p:contentPart>
          </mc:Choice>
          <mc:Fallback xmlns="">
            <p:pic>
              <p:nvPicPr>
                <p:cNvPr id="63" name="잉크 6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27480" y="3374036"/>
                  <a:ext cx="203760" cy="142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4" name="잉크 63"/>
                <p14:cNvContentPartPr/>
                <p14:nvPr/>
              </p14:nvContentPartPr>
              <p14:xfrm>
                <a:off x="5803920" y="3429000"/>
                <a:ext cx="267120" cy="19440"/>
              </p14:xfrm>
            </p:contentPart>
          </mc:Choice>
          <mc:Fallback xmlns="">
            <p:pic>
              <p:nvPicPr>
                <p:cNvPr id="64" name="잉크 6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88080" y="3367903"/>
                  <a:ext cx="298800" cy="141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5" name="잉크 64"/>
                <p14:cNvContentPartPr/>
                <p14:nvPr/>
              </p14:nvContentPartPr>
              <p14:xfrm>
                <a:off x="2019240" y="3467160"/>
                <a:ext cx="343440" cy="12960"/>
              </p14:xfrm>
            </p:contentPart>
          </mc:Choice>
          <mc:Fallback xmlns="">
            <p:pic>
              <p:nvPicPr>
                <p:cNvPr id="65" name="잉크 64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03400" y="3406794"/>
                  <a:ext cx="375120" cy="133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6" name="잉크 65"/>
                <p14:cNvContentPartPr/>
                <p14:nvPr/>
              </p14:nvContentPartPr>
              <p14:xfrm>
                <a:off x="4432320" y="1778040"/>
                <a:ext cx="159120" cy="44640"/>
              </p14:xfrm>
            </p:contentPart>
          </mc:Choice>
          <mc:Fallback xmlns="">
            <p:pic>
              <p:nvPicPr>
                <p:cNvPr id="66" name="잉크 65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16480" y="1717725"/>
                  <a:ext cx="190800" cy="16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7" name="잉크 66"/>
                <p14:cNvContentPartPr/>
                <p14:nvPr/>
              </p14:nvContentPartPr>
              <p14:xfrm>
                <a:off x="4838760" y="1758960"/>
                <a:ext cx="108360" cy="6840"/>
              </p14:xfrm>
            </p:contentPart>
          </mc:Choice>
          <mc:Fallback xmlns="">
            <p:pic>
              <p:nvPicPr>
                <p:cNvPr id="67" name="잉크 66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22920" y="1698768"/>
                  <a:ext cx="140040" cy="127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8" name="잉크 67"/>
                <p14:cNvContentPartPr/>
                <p14:nvPr/>
              </p14:nvContentPartPr>
              <p14:xfrm>
                <a:off x="5479920" y="1746360"/>
                <a:ext cx="153000" cy="6480"/>
              </p14:xfrm>
            </p:contentPart>
          </mc:Choice>
          <mc:Fallback xmlns="">
            <p:pic>
              <p:nvPicPr>
                <p:cNvPr id="68" name="잉크 67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64080" y="1685994"/>
                  <a:ext cx="184680" cy="127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잉크 68"/>
                <p14:cNvContentPartPr/>
                <p14:nvPr/>
              </p14:nvContentPartPr>
              <p14:xfrm>
                <a:off x="5867280" y="1739880"/>
                <a:ext cx="172080" cy="12960"/>
              </p14:xfrm>
            </p:contentPart>
          </mc:Choice>
          <mc:Fallback xmlns="">
            <p:pic>
              <p:nvPicPr>
                <p:cNvPr id="69" name="잉크 68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51440" y="1679855"/>
                  <a:ext cx="203760" cy="133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잉크 69"/>
                <p14:cNvContentPartPr/>
                <p14:nvPr/>
              </p14:nvContentPartPr>
              <p14:xfrm>
                <a:off x="4406760" y="1593720"/>
                <a:ext cx="261000" cy="32400"/>
              </p14:xfrm>
            </p:contentPart>
          </mc:Choice>
          <mc:Fallback xmlns="">
            <p:pic>
              <p:nvPicPr>
                <p:cNvPr id="70" name="잉크 69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90920" y="1533056"/>
                  <a:ext cx="292680" cy="15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잉크 70"/>
                <p14:cNvContentPartPr/>
                <p14:nvPr/>
              </p14:nvContentPartPr>
              <p14:xfrm>
                <a:off x="4832280" y="1593720"/>
                <a:ext cx="120960" cy="19440"/>
              </p14:xfrm>
            </p:contentPart>
          </mc:Choice>
          <mc:Fallback xmlns="">
            <p:pic>
              <p:nvPicPr>
                <p:cNvPr id="71" name="잉크 70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16440" y="1533695"/>
                  <a:ext cx="152640" cy="139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2" name="잉크 71"/>
                <p14:cNvContentPartPr/>
                <p14:nvPr/>
              </p14:nvContentPartPr>
              <p14:xfrm>
                <a:off x="5467320" y="1555920"/>
                <a:ext cx="159120" cy="32040"/>
              </p14:xfrm>
            </p:contentPart>
          </mc:Choice>
          <mc:Fallback xmlns="">
            <p:pic>
              <p:nvPicPr>
                <p:cNvPr id="72" name="잉크 71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51480" y="1494941"/>
                  <a:ext cx="190800" cy="153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3" name="잉크 72"/>
                <p14:cNvContentPartPr/>
                <p14:nvPr/>
              </p14:nvContentPartPr>
              <p14:xfrm>
                <a:off x="5111640" y="1638360"/>
                <a:ext cx="178200" cy="6480"/>
              </p14:xfrm>
            </p:contentPart>
          </mc:Choice>
          <mc:Fallback xmlns="">
            <p:pic>
              <p:nvPicPr>
                <p:cNvPr id="73" name="잉크 72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95800" y="1577994"/>
                  <a:ext cx="209880" cy="127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4" name="잉크 73"/>
                <p14:cNvContentPartPr/>
                <p14:nvPr/>
              </p14:nvContentPartPr>
              <p14:xfrm>
                <a:off x="5829120" y="1587600"/>
                <a:ext cx="197280" cy="38520"/>
              </p14:xfrm>
            </p:contentPart>
          </mc:Choice>
          <mc:Fallback xmlns="">
            <p:pic>
              <p:nvPicPr>
                <p:cNvPr id="74" name="잉크 73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13280" y="1526725"/>
                  <a:ext cx="228960" cy="16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5" name="잉크 74"/>
                <p14:cNvContentPartPr/>
                <p14:nvPr/>
              </p14:nvContentPartPr>
              <p14:xfrm>
                <a:off x="2000160" y="5086440"/>
                <a:ext cx="883080" cy="57600"/>
              </p14:xfrm>
            </p:contentPart>
          </mc:Choice>
          <mc:Fallback xmlns="">
            <p:pic>
              <p:nvPicPr>
                <p:cNvPr id="75" name="잉크 74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84320" y="5025754"/>
                  <a:ext cx="914760" cy="178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6" name="잉크 75"/>
                <p14:cNvContentPartPr/>
                <p14:nvPr/>
              </p14:nvContentPartPr>
              <p14:xfrm>
                <a:off x="4394160" y="5137200"/>
                <a:ext cx="209880" cy="25560"/>
              </p14:xfrm>
            </p:contentPart>
          </mc:Choice>
          <mc:Fallback xmlns="">
            <p:pic>
              <p:nvPicPr>
                <p:cNvPr id="76" name="잉크 75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78320" y="5076878"/>
                  <a:ext cx="241560" cy="146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7" name="잉크 76"/>
                <p14:cNvContentPartPr/>
                <p14:nvPr/>
              </p14:nvContentPartPr>
              <p14:xfrm>
                <a:off x="5118120" y="5099040"/>
                <a:ext cx="101880" cy="6840"/>
              </p14:xfrm>
            </p:contentPart>
          </mc:Choice>
          <mc:Fallback xmlns="">
            <p:pic>
              <p:nvPicPr>
                <p:cNvPr id="77" name="잉크 76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02280" y="5038848"/>
                  <a:ext cx="133560" cy="127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8" name="잉크 77"/>
                <p14:cNvContentPartPr/>
                <p14:nvPr/>
              </p14:nvContentPartPr>
              <p14:xfrm>
                <a:off x="5626080" y="5124600"/>
                <a:ext cx="298800" cy="32040"/>
              </p14:xfrm>
            </p:contentPart>
          </mc:Choice>
          <mc:Fallback xmlns="">
            <p:pic>
              <p:nvPicPr>
                <p:cNvPr id="78" name="잉크 77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10240" y="5064269"/>
                  <a:ext cx="330480" cy="1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F3805D3-FAEA-4653-A0B1-9BD5461D130D}"/>
              </a:ext>
            </a:extLst>
          </p:cNvPr>
          <p:cNvGrpSpPr/>
          <p:nvPr/>
        </p:nvGrpSpPr>
        <p:grpSpPr>
          <a:xfrm>
            <a:off x="885995" y="2511899"/>
            <a:ext cx="917994" cy="1732775"/>
            <a:chOff x="885995" y="2511899"/>
            <a:chExt cx="917994" cy="17327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5" y="2511899"/>
              <a:ext cx="917994" cy="14712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111A80-F36F-42C4-89A6-B24D1371AC5A}"/>
                </a:ext>
              </a:extLst>
            </p:cNvPr>
            <p:cNvSpPr txBox="1"/>
            <p:nvPr/>
          </p:nvSpPr>
          <p:spPr>
            <a:xfrm>
              <a:off x="992033" y="3990758"/>
              <a:ext cx="6986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Pinout</a:t>
              </a:r>
              <a:endParaRPr lang="ko-KR" altLang="en-US" sz="1000" b="1" dirty="0"/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9DFD517-B552-4C9A-9E53-3617E6E1046C}"/>
              </a:ext>
            </a:extLst>
          </p:cNvPr>
          <p:cNvSpPr/>
          <p:nvPr/>
        </p:nvSpPr>
        <p:spPr>
          <a:xfrm>
            <a:off x="0" y="924813"/>
            <a:ext cx="12192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79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718</Words>
  <Application>Microsoft Office PowerPoint</Application>
  <PresentationFormat>와이드스크린</PresentationFormat>
  <Paragraphs>221</Paragraphs>
  <Slides>28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HY견고딕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119</cp:revision>
  <cp:lastPrinted>2018-04-04T17:52:10Z</cp:lastPrinted>
  <dcterms:created xsi:type="dcterms:W3CDTF">2018-04-02T15:16:06Z</dcterms:created>
  <dcterms:modified xsi:type="dcterms:W3CDTF">2018-04-06T09:56:07Z</dcterms:modified>
</cp:coreProperties>
</file>